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firstSlideNum="0">
  <p:sldMasterIdLst>
    <p:sldMasterId id="2147483648" r:id="rId1"/>
    <p:sldMasterId id="2147483669" r:id="rId3"/>
    <p:sldMasterId id="2147483679" r:id="rId4"/>
    <p:sldMasterId id="2147483696" r:id="rId5"/>
    <p:sldMasterId id="2147483724" r:id="rId6"/>
    <p:sldMasterId id="2147483738" r:id="rId7"/>
    <p:sldMasterId id="2147483750" r:id="rId8"/>
  </p:sldMasterIdLst>
  <p:notesMasterIdLst>
    <p:notesMasterId r:id="rId10"/>
  </p:notesMasterIdLst>
  <p:handoutMasterIdLst>
    <p:handoutMasterId r:id="rId33"/>
  </p:handoutMasterIdLst>
  <p:sldIdLst>
    <p:sldId id="876" r:id="rId9"/>
    <p:sldId id="2085" r:id="rId11"/>
    <p:sldId id="2084" r:id="rId12"/>
    <p:sldId id="2117" r:id="rId13"/>
    <p:sldId id="2083" r:id="rId14"/>
    <p:sldId id="2118" r:id="rId15"/>
    <p:sldId id="2086" r:id="rId16"/>
    <p:sldId id="2087" r:id="rId17"/>
    <p:sldId id="2113" r:id="rId18"/>
    <p:sldId id="2114" r:id="rId19"/>
    <p:sldId id="2103" r:id="rId20"/>
    <p:sldId id="2104" r:id="rId21"/>
    <p:sldId id="2102" r:id="rId22"/>
    <p:sldId id="2100" r:id="rId23"/>
    <p:sldId id="2098" r:id="rId24"/>
    <p:sldId id="2099" r:id="rId25"/>
    <p:sldId id="2119" r:id="rId26"/>
    <p:sldId id="2097" r:id="rId27"/>
    <p:sldId id="2105" r:id="rId28"/>
    <p:sldId id="2112" r:id="rId29"/>
    <p:sldId id="2111" r:id="rId30"/>
    <p:sldId id="2110" r:id="rId31"/>
    <p:sldId id="2101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60606"/>
    <a:srgbClr val="0000CC"/>
    <a:srgbClr val="DEE1E3"/>
    <a:srgbClr val="FFFF00"/>
    <a:srgbClr val="FF9900"/>
    <a:srgbClr val="3506FE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909" autoAdjust="0"/>
  </p:normalViewPr>
  <p:slideViewPr>
    <p:cSldViewPr snapToGrid="0" showGuides="1">
      <p:cViewPr varScale="1">
        <p:scale>
          <a:sx n="85" d="100"/>
          <a:sy n="85" d="100"/>
        </p:scale>
        <p:origin x="688" y="64"/>
      </p:cViewPr>
      <p:guideLst>
        <p:guide orient="horz" pos="105"/>
        <p:guide orient="horz" pos="668"/>
        <p:guide orient="horz" pos="872"/>
        <p:guide orient="horz" pos="1804"/>
        <p:guide orient="horz" pos="2946"/>
        <p:guide orient="horz" pos="3042"/>
        <p:guide orient="horz" pos="199"/>
        <p:guide orient="horz" pos="3137"/>
        <p:guide pos="115"/>
        <p:guide pos="5644"/>
        <p:guide pos="230"/>
        <p:guide pos="2882"/>
        <p:guide pos="2804"/>
        <p:guide pos="2954"/>
        <p:guide pos="5533"/>
      </p:guideLst>
    </p:cSldViewPr>
  </p:slideViewPr>
  <p:outlineViewPr>
    <p:cViewPr>
      <p:scale>
        <a:sx n="33" d="100"/>
        <a:sy n="33" d="100"/>
      </p:scale>
      <p:origin x="0" y="197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284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E176-E5AB-4DFE-960B-F68D5B5DC95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1092B-3F56-4C63-AEDC-39BE3DA22B1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FC0C6-A87C-4E05-8121-C6DCD2CBE4F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75086-2040-4C70-98AA-59043761FEF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75086-2040-4C70-98AA-59043761FE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CBD95-4F2F-4DF9-A0BE-1EA98333CAA7}" type="slidenum">
              <a:rPr lang="en-US" altLang="zh-TW" smtClean="0">
                <a:solidFill>
                  <a:prstClr val="black"/>
                </a:solidFill>
              </a:rPr>
            </a:fld>
            <a:endParaRPr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14.png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357213"/>
            <a:ext cx="8412163" cy="2098513"/>
          </a:xfrm>
        </p:spPr>
        <p:txBody>
          <a:bodyPr anchor="b" anchorCtr="0"/>
          <a:lstStyle>
            <a:lvl1pPr>
              <a:lnSpc>
                <a:spcPct val="80000"/>
              </a:lnSpc>
              <a:tabLst>
                <a:tab pos="3086100" algn="l"/>
              </a:tabLst>
              <a:defRPr sz="5200" b="1" i="0" cap="all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Master TITLE GOES HERE IN uppercase 52PTS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4433990"/>
            <a:ext cx="8412163" cy="297182"/>
          </a:xfrm>
        </p:spPr>
        <p:txBody>
          <a:bodyPr anchor="t"/>
          <a:lstStyle>
            <a:lvl1pPr marL="0" indent="0" algn="l">
              <a:buNone/>
              <a:defRPr sz="1600" b="0" i="0" baseline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89898B"/>
                </a:solidFill>
              </a:rPr>
              <a:t>Presentation subtitle goes here in sentence case16pts.</a:t>
            </a:r>
            <a:endParaRPr lang="en-US" dirty="0" smtClean="0">
              <a:solidFill>
                <a:srgbClr val="89898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rgbClr val="89898B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Picture 4" descr="acer_logo_rgb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37" y="251444"/>
            <a:ext cx="1377148" cy="40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403062"/>
            <a:ext cx="8412163" cy="1632861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5200" b="1" i="0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SHORT QUOTE GOES HERE IN UPPERCASE 52PTS 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3041128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89898B"/>
                </a:solidFill>
              </a:rPr>
              <a:t>Explanatory information goes here in sentence case 15pts.</a:t>
            </a:r>
            <a:endParaRPr lang="en-US" dirty="0">
              <a:solidFill>
                <a:srgbClr val="89898B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Acer 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8F8F8F">
                    <a:lumOff val="44000"/>
                  </a:srgbClr>
                </a:solidFill>
              </a:rPr>
            </a:fld>
            <a:endParaRPr lang="en-US" dirty="0">
              <a:solidFill>
                <a:srgbClr val="8F8F8F">
                  <a:lumOff val="44000"/>
                </a:srgbClr>
              </a:solidFill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xfrm>
            <a:off x="365125" y="1275841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5200" b="0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  <a:endParaRPr lang="en-US"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13906"/>
            <a:ext cx="8412164" cy="6781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6</a:t>
            </a:r>
            <a:r>
              <a:rPr dirty="0"/>
              <a:t>pts.</a:t>
            </a:r>
            <a:endParaRPr dirty="0"/>
          </a:p>
        </p:txBody>
      </p:sp>
      <p:sp>
        <p:nvSpPr>
          <p:cNvPr id="8" name="Shape 2"/>
          <p:cNvSpPr/>
          <p:nvPr/>
        </p:nvSpPr>
        <p:spPr>
          <a:xfrm>
            <a:off x="678092" y="4861664"/>
            <a:ext cx="492122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CONFIDENTIAL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圖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10" y="4864759"/>
            <a:ext cx="271742" cy="648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Long 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4000" b="1">
                <a:solidFill>
                  <a:schemeClr val="accent1"/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altLang="zh-TW" dirty="0"/>
              <a:t>LONG QUOTE GOES HERE IN UPPERCASE 40PTS </a:t>
            </a:r>
            <a:endParaRPr lang="en-US"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/>
          <a:lstStyle>
            <a:lvl1pPr algn="ctr">
              <a:defRPr sz="1600" b="0">
                <a:solidFill>
                  <a:schemeClr val="accent5"/>
                </a:solidFill>
              </a:defRPr>
            </a:lvl1pPr>
            <a:lvl2pPr indent="457200" algn="ctr">
              <a:defRPr sz="1500"/>
            </a:lvl2pPr>
            <a:lvl3pPr marL="0" indent="914400" algn="ctr">
              <a:buSzTx/>
              <a:buNone/>
              <a:defRPr sz="1500"/>
            </a:lvl3pPr>
            <a:lvl4pPr marL="0" indent="1371600" algn="ctr">
              <a:buSzTx/>
              <a:buNone/>
              <a:defRPr sz="1500"/>
            </a:lvl4pPr>
            <a:lvl5pPr marL="0" indent="1828800" algn="ctr">
              <a:buSzTx/>
              <a:buNone/>
              <a:defRPr sz="1500"/>
            </a:lvl5pPr>
          </a:lstStyle>
          <a:p>
            <a:r>
              <a:rPr lang="en-US" altLang="zh-TW" dirty="0"/>
              <a:t>Explanatory information goes here in sentence case 16pts.</a:t>
            </a:r>
            <a:endParaRPr lang="en-US" altLang="zh-TW" dirty="0"/>
          </a:p>
        </p:txBody>
      </p:sp>
      <p:sp>
        <p:nvSpPr>
          <p:cNvPr id="8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9" name="圖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315" y="2042843"/>
            <a:ext cx="8324715" cy="9233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TW" sz="5400" b="1" dirty="0">
                <a:solidFill>
                  <a:srgbClr val="80C342"/>
                </a:solidFill>
                <a:latin typeface="Acer Foco Black" charset="0"/>
                <a:ea typeface="Acer Foco Black" charset="0"/>
                <a:cs typeface="Acer Foco Black" charset="0"/>
                <a:sym typeface="Acer Foco"/>
              </a:rPr>
              <a:t>THE BEST IS YET TO COME</a:t>
            </a:r>
            <a:endParaRPr lang="en-US" altLang="zh-TW" sz="5400" b="1" dirty="0">
              <a:solidFill>
                <a:srgbClr val="80C342"/>
              </a:solidFill>
              <a:latin typeface="Acer Foco Black" charset="0"/>
              <a:ea typeface="Acer Foco Black" charset="0"/>
              <a:cs typeface="Acer Foco Black" charset="0"/>
              <a:sym typeface="Acer Foco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7" name="圖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65125" y="1655682"/>
            <a:ext cx="2075130" cy="533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>
                <a:solidFill>
                  <a:srgbClr val="8F8F8F">
                    <a:lumOff val="44000"/>
                  </a:srgbClr>
                </a:solidFill>
              </a:rPr>
              <a:t>Thank you</a:t>
            </a:r>
            <a:endParaRPr>
              <a:solidFill>
                <a:srgbClr val="8F8F8F">
                  <a:lumOff val="44000"/>
                </a:srgbClr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8" name="圖形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9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357213"/>
            <a:ext cx="8412163" cy="2098513"/>
          </a:xfrm>
        </p:spPr>
        <p:txBody>
          <a:bodyPr anchor="b" anchorCtr="0"/>
          <a:lstStyle>
            <a:lvl1pPr>
              <a:lnSpc>
                <a:spcPct val="80000"/>
              </a:lnSpc>
              <a:tabLst>
                <a:tab pos="3086100" algn="l"/>
              </a:tabLst>
              <a:defRPr sz="5200" b="1" i="0" cap="all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Master TITLE GOES HERE IN uppercase 52PTS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4433990"/>
            <a:ext cx="8412163" cy="297182"/>
          </a:xfrm>
        </p:spPr>
        <p:txBody>
          <a:bodyPr anchor="t"/>
          <a:lstStyle>
            <a:lvl1pPr marL="0" indent="0" algn="l">
              <a:buNone/>
              <a:defRPr sz="1600" b="0" i="0" baseline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89898B"/>
                </a:solidFill>
              </a:rPr>
              <a:t>Presentation subtitle goes here in sentence case16pts.</a:t>
            </a:r>
            <a:endParaRPr lang="en-US" dirty="0" smtClean="0">
              <a:solidFill>
                <a:srgbClr val="89898B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6757" y="499365"/>
            <a:ext cx="8230493" cy="857250"/>
          </a:xfrm>
          <a:prstGeom prst="rect">
            <a:avLst/>
          </a:prstGeom>
        </p:spPr>
        <p:txBody>
          <a:bodyPr/>
          <a:lstStyle>
            <a:lvl1pPr>
              <a:defRPr sz="2400" b="1" i="0">
                <a:latin typeface="+mj-lt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it-IT" dirty="0"/>
          </a:p>
        </p:txBody>
      </p:sp>
      <p:sp>
        <p:nvSpPr>
          <p:cNvPr id="3" name="Segnaposto contenuto 2"/>
          <p:cNvSpPr txBox="1">
            <a:spLocks noGrp="1"/>
          </p:cNvSpPr>
          <p:nvPr>
            <p:ph idx="1"/>
          </p:nvPr>
        </p:nvSpPr>
        <p:spPr>
          <a:xfrm>
            <a:off x="456757" y="1472235"/>
            <a:ext cx="8230493" cy="3394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it-IT" dirty="0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-Acer Green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006821"/>
            <a:ext cx="8412163" cy="1132904"/>
          </a:xfrm>
        </p:spPr>
        <p:txBody>
          <a:bodyPr anchor="ctr" anchorCtr="0"/>
          <a:lstStyle>
            <a:lvl1pPr algn="ctr">
              <a:defRPr sz="5800" b="1" i="0" baseline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0870" y="4822160"/>
            <a:ext cx="365125" cy="138500"/>
          </a:xfr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Long 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263958"/>
            <a:ext cx="8412163" cy="1632861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000" b="1" i="0" baseline="0">
                <a:solidFill>
                  <a:schemeClr val="bg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LONG QUOTE GOES HERE </a:t>
            </a:r>
            <a:br>
              <a:rPr lang="en-US" dirty="0" smtClean="0"/>
            </a:br>
            <a:r>
              <a:rPr lang="en-US" dirty="0" smtClean="0"/>
              <a:t>IN UPPERCASE 40PTS 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2902024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Explanatory information goes here in sentence case 15pts.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263958"/>
            <a:ext cx="8412163" cy="1632861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4000" b="1" i="0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LONG QUOTE GOES HERE </a:t>
            </a:r>
            <a:br>
              <a:rPr lang="en-US" dirty="0" smtClean="0"/>
            </a:br>
            <a:r>
              <a:rPr lang="en-US" dirty="0" smtClean="0"/>
              <a:t>IN UPPERCASE 40PTS 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2902024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Explanatory information goes here in sentence case 15pts.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ection Two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3" y="309286"/>
            <a:ext cx="8406273" cy="924513"/>
          </a:xfrm>
        </p:spPr>
        <p:txBody>
          <a:bodyPr anchor="b" anchorCtr="0"/>
          <a:lstStyle>
            <a:lvl1pPr>
              <a:lnSpc>
                <a:spcPct val="85000"/>
              </a:lnSpc>
              <a:defRPr sz="3600" i="0" cap="none" spc="-100" baseline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cap="none" dirty="0" smtClean="0"/>
              <a:t>Chapter Title </a:t>
            </a:r>
            <a:r>
              <a:rPr lang="en-US" dirty="0" smtClean="0"/>
              <a:t>G</a:t>
            </a:r>
            <a:r>
              <a:rPr lang="en-US" cap="none" dirty="0" smtClean="0"/>
              <a:t>oes </a:t>
            </a:r>
            <a:r>
              <a:rPr lang="en-US" dirty="0" smtClean="0"/>
              <a:t>H</a:t>
            </a:r>
            <a:r>
              <a:rPr lang="en-US" cap="none" dirty="0" smtClean="0"/>
              <a:t>ere </a:t>
            </a:r>
            <a:br>
              <a:rPr lang="en-US" cap="none" dirty="0" smtClean="0"/>
            </a:br>
            <a:r>
              <a:rPr lang="en-US" dirty="0" smtClean="0"/>
              <a:t>in Title Case </a:t>
            </a:r>
            <a:r>
              <a:rPr lang="en-US" cap="none" dirty="0" smtClean="0"/>
              <a:t>36pts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077" y="1292680"/>
            <a:ext cx="8412319" cy="7507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Chapter subtitle goes here in sentence case 14pts.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ection one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3" y="276886"/>
            <a:ext cx="8426013" cy="488368"/>
          </a:xfrm>
        </p:spPr>
        <p:txBody>
          <a:bodyPr anchor="b" anchorCtr="0"/>
          <a:lstStyle>
            <a:lvl1pPr>
              <a:lnSpc>
                <a:spcPct val="80000"/>
              </a:lnSpc>
              <a:defRPr sz="3600" i="0" cap="none" spc="-100" baseline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cap="none" dirty="0" smtClean="0"/>
              <a:t>Chapter Title </a:t>
            </a:r>
            <a:r>
              <a:rPr lang="en-US" dirty="0" smtClean="0"/>
              <a:t>G</a:t>
            </a:r>
            <a:r>
              <a:rPr lang="en-US" cap="none" dirty="0" smtClean="0"/>
              <a:t>oes </a:t>
            </a:r>
            <a:r>
              <a:rPr lang="en-US" dirty="0" smtClean="0"/>
              <a:t>H</a:t>
            </a:r>
            <a:r>
              <a:rPr lang="en-US" cap="none" dirty="0" smtClean="0"/>
              <a:t>ere </a:t>
            </a:r>
            <a:r>
              <a:rPr lang="en-US" dirty="0" smtClean="0"/>
              <a:t>in Title Case </a:t>
            </a:r>
            <a:r>
              <a:rPr lang="en-US" cap="none" dirty="0" smtClean="0"/>
              <a:t>36pts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078" y="824135"/>
            <a:ext cx="8451800" cy="7507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Chapter subtitle goes here in sentence case 14pts.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Page Title Goes Here in Title Case 20pts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-Acer Green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125" y="1655682"/>
            <a:ext cx="204588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accent2"/>
                </a:solidFill>
                <a:latin typeface="+mj-lt"/>
              </a:rPr>
              <a:t>Thank you</a:t>
            </a:r>
            <a:endParaRPr lang="en-US" sz="3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006821"/>
            <a:ext cx="8412163" cy="1132904"/>
          </a:xfrm>
        </p:spPr>
        <p:txBody>
          <a:bodyPr anchor="ctr" anchorCtr="0"/>
          <a:lstStyle>
            <a:lvl1pPr algn="ctr">
              <a:defRPr sz="5800" b="1" i="0" baseline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0870" y="4822160"/>
            <a:ext cx="365125" cy="138500"/>
          </a:xfrm>
        </p:spPr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rgbClr val="89898B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279" y="113111"/>
            <a:ext cx="5673725" cy="275034"/>
          </a:xfrm>
          <a:prstGeom prst="rect">
            <a:avLst/>
          </a:prstGeom>
        </p:spPr>
        <p:txBody>
          <a:bodyPr lIns="90728" tIns="45364" rIns="90728" bIns="45364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pic" idx="1"/>
          </p:nvPr>
        </p:nvSpPr>
        <p:spPr>
          <a:xfrm>
            <a:off x="301626" y="1200150"/>
            <a:ext cx="8540750" cy="3374231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25071" y="4866680"/>
            <a:ext cx="277805" cy="183947"/>
          </a:xfrm>
        </p:spPr>
        <p:txBody>
          <a:bodyPr lIns="90728" tIns="45364" rIns="90728" bIns="45364" anchor="t"/>
          <a:lstStyle>
            <a:lvl1pPr>
              <a:defRPr/>
            </a:lvl1pPr>
          </a:lstStyle>
          <a:p>
            <a:pPr>
              <a:defRPr/>
            </a:pPr>
            <a:fld id="{B393C1BE-0896-4674-AF96-D6B3B4D046FF}" type="slidenum">
              <a:rPr lang="zh-TW" altLang="it-IT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u="none" cap="none"/>
            </a:lvl1pPr>
          </a:lstStyle>
          <a:p>
            <a:r>
              <a:rPr lang="en-US" dirty="0" smtClean="0"/>
              <a:t>Page Title Goes Here in Title Case 20pts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962493"/>
            <a:ext cx="8417178" cy="3622164"/>
          </a:xfrm>
        </p:spPr>
        <p:txBody>
          <a:bodyPr/>
          <a:lstStyle/>
          <a:p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6757" y="499365"/>
            <a:ext cx="8230493" cy="857250"/>
          </a:xfrm>
          <a:prstGeom prst="rect">
            <a:avLst/>
          </a:prstGeom>
        </p:spPr>
        <p:txBody>
          <a:bodyPr/>
          <a:lstStyle>
            <a:lvl1pPr>
              <a:defRPr sz="2400" b="1" i="0">
                <a:latin typeface="+mj-lt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it-IT" dirty="0"/>
          </a:p>
        </p:txBody>
      </p:sp>
      <p:sp>
        <p:nvSpPr>
          <p:cNvPr id="3" name="Segnaposto contenuto 2"/>
          <p:cNvSpPr txBox="1">
            <a:spLocks noGrp="1"/>
          </p:cNvSpPr>
          <p:nvPr>
            <p:ph idx="1"/>
          </p:nvPr>
        </p:nvSpPr>
        <p:spPr>
          <a:xfrm>
            <a:off x="456757" y="1472235"/>
            <a:ext cx="8230493" cy="3394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it-IT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 i="0">
                <a:latin typeface="Acer Foco" charset="0"/>
                <a:ea typeface="Acer Foco" charset="0"/>
                <a:cs typeface="Acer Foco" charset="0"/>
              </a:defRPr>
            </a:lvl1pPr>
          </a:lstStyle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359871" y="962492"/>
            <a:ext cx="8421787" cy="3622166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</p:spTree>
  </p:cSld>
  <p:clrMapOvr>
    <a:masterClrMapping/>
  </p:clrMapOvr>
  <p:transition spd="med"/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Two Colum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33" name="Shape 33"/>
          <p:cNvSpPr>
            <a:spLocks noGrp="1"/>
          </p:cNvSpPr>
          <p:nvPr>
            <p:ph type="body" sz="half" idx="1" hasCustomPrompt="1"/>
          </p:nvPr>
        </p:nvSpPr>
        <p:spPr>
          <a:xfrm>
            <a:off x="359871" y="962957"/>
            <a:ext cx="4104993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9"/>
                </a:solidFill>
              </a:defRPr>
            </a:lvl2pPr>
            <a:lvl3pPr>
              <a:defRPr>
                <a:solidFill>
                  <a:srgbClr val="898989"/>
                </a:solidFill>
              </a:defRPr>
            </a:lvl3pPr>
            <a:lvl4pPr>
              <a:defRPr>
                <a:solidFill>
                  <a:srgbClr val="898989"/>
                </a:solidFill>
              </a:defRPr>
            </a:lvl4pPr>
            <a:lvl5pPr>
              <a:defRPr>
                <a:solidFill>
                  <a:srgbClr val="898989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  <p:sp>
        <p:nvSpPr>
          <p:cNvPr id="34" name="Shape 34"/>
          <p:cNvSpPr>
            <a:spLocks noGrp="1"/>
          </p:cNvSpPr>
          <p:nvPr>
            <p:ph type="body" sz="half" idx="13" hasCustomPrompt="1"/>
          </p:nvPr>
        </p:nvSpPr>
        <p:spPr>
          <a:xfrm>
            <a:off x="4686968" y="962957"/>
            <a:ext cx="4088994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  <a:p>
            <a:endParaRPr dirty="0"/>
          </a:p>
        </p:txBody>
      </p:sp>
    </p:spTree>
  </p:cSld>
  <p:clrMapOvr>
    <a:masterClrMapping/>
  </p:clrMapOvr>
  <p:transition spd="med"/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Acer 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xfrm>
            <a:off x="365125" y="1275841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5200" b="0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  <a:endParaRPr lang="en-US"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13906"/>
            <a:ext cx="8412164" cy="6781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6</a:t>
            </a:r>
            <a:r>
              <a:rPr dirty="0"/>
              <a:t>pts.</a:t>
            </a:r>
            <a:endParaRPr dirty="0"/>
          </a:p>
        </p:txBody>
      </p:sp>
      <p:sp>
        <p:nvSpPr>
          <p:cNvPr id="8" name="Shape 2"/>
          <p:cNvSpPr/>
          <p:nvPr/>
        </p:nvSpPr>
        <p:spPr>
          <a:xfrm>
            <a:off x="678092" y="4861664"/>
            <a:ext cx="492122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CONFIDENTIAL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圖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10" y="4864759"/>
            <a:ext cx="271742" cy="648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Long 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211" name="Shape 211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4000" b="1">
                <a:solidFill>
                  <a:schemeClr val="accent1"/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altLang="zh-TW" dirty="0"/>
              <a:t>LONG QUOTE GOES HERE IN UPPERCASE 40PTS </a:t>
            </a:r>
            <a:endParaRPr lang="en-US"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/>
          <a:lstStyle>
            <a:lvl1pPr algn="ctr">
              <a:defRPr sz="1600" b="0">
                <a:solidFill>
                  <a:schemeClr val="accent5"/>
                </a:solidFill>
              </a:defRPr>
            </a:lvl1pPr>
            <a:lvl2pPr indent="457200" algn="ctr">
              <a:defRPr sz="1500"/>
            </a:lvl2pPr>
            <a:lvl3pPr marL="0" indent="914400" algn="ctr">
              <a:buSzTx/>
              <a:buNone/>
              <a:defRPr sz="1500"/>
            </a:lvl3pPr>
            <a:lvl4pPr marL="0" indent="1371600" algn="ctr">
              <a:buSzTx/>
              <a:buNone/>
              <a:defRPr sz="1500"/>
            </a:lvl4pPr>
            <a:lvl5pPr marL="0" indent="1828800" algn="ctr">
              <a:buSzTx/>
              <a:buNone/>
              <a:defRPr sz="1500"/>
            </a:lvl5pPr>
          </a:lstStyle>
          <a:p>
            <a:r>
              <a:rPr lang="en-US" altLang="zh-TW" dirty="0"/>
              <a:t>Explanatory information goes here in sentence case 16pts.</a:t>
            </a:r>
            <a:endParaRPr lang="en-US" altLang="zh-TW" dirty="0"/>
          </a:p>
        </p:txBody>
      </p:sp>
      <p:sp>
        <p:nvSpPr>
          <p:cNvPr id="8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latin typeface="Acer Foco" charset="0"/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latin typeface="Acer Foco" charset="0"/>
              <a:ea typeface="Acer Foco" charset="0"/>
              <a:cs typeface="Acer Foco" charset="0"/>
            </a:endParaRPr>
          </a:p>
        </p:txBody>
      </p:sp>
      <p:pic>
        <p:nvPicPr>
          <p:cNvPr id="9" name="圖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315" y="2042843"/>
            <a:ext cx="8324715" cy="9233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TW" sz="5400" b="1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cer Foco Black" charset="0"/>
                <a:ea typeface="Acer Foco Black" charset="0"/>
                <a:cs typeface="Acer Foco Black" charset="0"/>
                <a:sym typeface="Acer Foco"/>
              </a:rPr>
              <a:t>THE BEST IS YET TO COME</a:t>
            </a:r>
            <a:endParaRPr lang="en-US" altLang="zh-TW" sz="5400" b="1" i="0" u="none" strike="noStrike" cap="none" spc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cer Foco Black" charset="0"/>
              <a:ea typeface="Acer Foco Black" charset="0"/>
              <a:cs typeface="Acer Foco Black" charset="0"/>
              <a:sym typeface="Acer Foco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latin typeface="Acer Foco" charset="0"/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latin typeface="Acer Foco" charset="0"/>
              <a:ea typeface="Acer Foco" charset="0"/>
              <a:cs typeface="Acer Foco" charset="0"/>
            </a:endParaRPr>
          </a:p>
        </p:txBody>
      </p:sp>
      <p:pic>
        <p:nvPicPr>
          <p:cNvPr id="7" name="圖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65125" y="1655682"/>
            <a:ext cx="2075130" cy="533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t>Thank you</a:t>
            </a:r>
          </a:p>
        </p:txBody>
      </p:sp>
      <p:sp>
        <p:nvSpPr>
          <p:cNvPr id="6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latin typeface="Acer Foco" charset="0"/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latin typeface="Acer Foco" charset="0"/>
              <a:ea typeface="Acer Foco" charset="0"/>
              <a:cs typeface="Acer Foco" charset="0"/>
            </a:endParaRPr>
          </a:p>
        </p:txBody>
      </p:sp>
      <p:pic>
        <p:nvPicPr>
          <p:cNvPr id="8" name="圖形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9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357213"/>
            <a:ext cx="8412163" cy="2098513"/>
          </a:xfrm>
        </p:spPr>
        <p:txBody>
          <a:bodyPr anchor="b" anchorCtr="0"/>
          <a:lstStyle>
            <a:lvl1pPr>
              <a:lnSpc>
                <a:spcPct val="80000"/>
              </a:lnSpc>
              <a:tabLst>
                <a:tab pos="3086100" algn="l"/>
              </a:tabLst>
              <a:defRPr sz="5200" b="1" i="0" cap="all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Master TITLE GOES HERE IN uppercase 52PTS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4433990"/>
            <a:ext cx="8412163" cy="297182"/>
          </a:xfrm>
        </p:spPr>
        <p:txBody>
          <a:bodyPr anchor="t"/>
          <a:lstStyle>
            <a:lvl1pPr marL="0" indent="0" algn="l">
              <a:buNone/>
              <a:defRPr sz="1600" b="0" i="0" baseline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89898B"/>
                </a:solidFill>
              </a:rPr>
              <a:t>Presentation subtitle goes here in sentence case16pts.</a:t>
            </a:r>
            <a:endParaRPr lang="en-US" dirty="0" smtClean="0">
              <a:solidFill>
                <a:srgbClr val="89898B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279" y="113111"/>
            <a:ext cx="5673725" cy="275034"/>
          </a:xfrm>
          <a:prstGeom prst="rect">
            <a:avLst/>
          </a:prstGeom>
        </p:spPr>
        <p:txBody>
          <a:bodyPr lIns="90728" tIns="45364" rIns="90728" bIns="45364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pic" idx="1"/>
          </p:nvPr>
        </p:nvSpPr>
        <p:spPr>
          <a:xfrm>
            <a:off x="301626" y="1200150"/>
            <a:ext cx="8540750" cy="3374231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25071" y="4866680"/>
            <a:ext cx="277805" cy="183947"/>
          </a:xfrm>
        </p:spPr>
        <p:txBody>
          <a:bodyPr lIns="90728" tIns="45364" rIns="90728" bIns="45364" anchor="t"/>
          <a:lstStyle>
            <a:lvl1pPr>
              <a:defRPr/>
            </a:lvl1pPr>
          </a:lstStyle>
          <a:p>
            <a:pPr>
              <a:defRPr/>
            </a:pPr>
            <a:fld id="{B393C1BE-0896-4674-AF96-D6B3B4D046FF}" type="slidenum">
              <a:rPr lang="zh-TW" altLang="it-IT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006821"/>
            <a:ext cx="8412163" cy="1132904"/>
          </a:xfrm>
        </p:spPr>
        <p:txBody>
          <a:bodyPr anchor="ctr" anchorCtr="0"/>
          <a:lstStyle>
            <a:lvl1pPr algn="ctr">
              <a:defRPr sz="5800" b="1" i="0" baseline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0870" y="4822160"/>
            <a:ext cx="365125" cy="138500"/>
          </a:xfrm>
        </p:spPr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Two Colum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Page Title Goes Here in Title Case 20pts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64480" y="962958"/>
            <a:ext cx="4100383" cy="3627437"/>
          </a:xfrm>
        </p:spPr>
        <p:txBody>
          <a:bodyPr/>
          <a:lstStyle/>
          <a:p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962958"/>
            <a:ext cx="4088993" cy="3627437"/>
          </a:xfrm>
        </p:spPr>
        <p:txBody>
          <a:bodyPr/>
          <a:lstStyle/>
          <a:p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一張含有 物件 的圖片&#10;&#10;描述是以非常高的可信度產生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"/>
            <a:ext cx="9144000" cy="5143139"/>
          </a:xfrm>
          <a:prstGeom prst="rect">
            <a:avLst/>
          </a:prstGeom>
        </p:spPr>
      </p:pic>
      <p:pic>
        <p:nvPicPr>
          <p:cNvPr id="19" name="圖形 1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801" y="262807"/>
            <a:ext cx="1158920" cy="354356"/>
          </a:xfrm>
          <a:prstGeom prst="rect">
            <a:avLst/>
          </a:prstGeom>
        </p:spPr>
      </p:pic>
      <p:sp>
        <p:nvSpPr>
          <p:cNvPr id="20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33904" y="1965047"/>
            <a:ext cx="7700588" cy="955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MASTER TITLE GOES HERE IN UPPERCASE </a:t>
            </a:r>
            <a:r>
              <a:rPr lang="en-US" altLang="zh-TW" dirty="0" smtClean="0"/>
              <a:t>50 PTS</a:t>
            </a:r>
            <a:endParaRPr lang="zh-TW" altLang="en-US" dirty="0"/>
          </a:p>
        </p:txBody>
      </p:sp>
      <p:sp>
        <p:nvSpPr>
          <p:cNvPr id="21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904" y="3090049"/>
            <a:ext cx="7700588" cy="420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Predator Thin" panose="02000506020000020004" pitchFamily="50" charset="0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Presentation subtitle goes here in sentence </a:t>
            </a:r>
            <a:r>
              <a:rPr lang="en-US" altLang="zh-TW" dirty="0" smtClean="0"/>
              <a:t>case 16pts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49" y="287629"/>
            <a:ext cx="8453091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4" name="文字版面配置區 31"/>
          <p:cNvSpPr>
            <a:spLocks noGrp="1"/>
          </p:cNvSpPr>
          <p:nvPr>
            <p:ph type="body" sz="quarter" idx="15" hasCustomPrompt="1"/>
          </p:nvPr>
        </p:nvSpPr>
        <p:spPr>
          <a:xfrm>
            <a:off x="333484" y="883064"/>
            <a:ext cx="8461756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tx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322580" marR="0" indent="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14pts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Two Column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50" y="287629"/>
            <a:ext cx="8454547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35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7" name="文字版面配置區 31"/>
          <p:cNvSpPr>
            <a:spLocks noGrp="1"/>
          </p:cNvSpPr>
          <p:nvPr>
            <p:ph type="body" sz="quarter" idx="15" hasCustomPrompt="1"/>
          </p:nvPr>
        </p:nvSpPr>
        <p:spPr>
          <a:xfrm>
            <a:off x="333485" y="883064"/>
            <a:ext cx="3894822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tx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458470" marR="0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case14 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8" name="文字版面配置區 31"/>
          <p:cNvSpPr>
            <a:spLocks noGrp="1"/>
          </p:cNvSpPr>
          <p:nvPr>
            <p:ph type="body" sz="quarter" idx="17" hasCustomPrompt="1"/>
          </p:nvPr>
        </p:nvSpPr>
        <p:spPr>
          <a:xfrm>
            <a:off x="4901516" y="883064"/>
            <a:ext cx="3894822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tx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322580" marR="0" indent="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14pts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50" y="287629"/>
            <a:ext cx="8454547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2" hasCustomPrompt="1"/>
          </p:nvPr>
        </p:nvSpPr>
        <p:spPr>
          <a:xfrm>
            <a:off x="342150" y="885168"/>
            <a:ext cx="8454547" cy="3682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altLang="zh-TW" dirty="0"/>
              <a:t>Click icon to add media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Contents+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49" y="287629"/>
            <a:ext cx="3886158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6" hasCustomPrompt="1"/>
          </p:nvPr>
        </p:nvSpPr>
        <p:spPr>
          <a:xfrm>
            <a:off x="4682570" y="0"/>
            <a:ext cx="446143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altLang="zh-TW" dirty="0"/>
              <a:t>Click icon to add media</a:t>
            </a:r>
            <a:endParaRPr lang="zh-TW" altLang="en-US" dirty="0"/>
          </a:p>
        </p:txBody>
      </p:sp>
      <p:sp>
        <p:nvSpPr>
          <p:cNvPr id="5" name="文字版面配置區 31"/>
          <p:cNvSpPr>
            <a:spLocks noGrp="1"/>
          </p:cNvSpPr>
          <p:nvPr>
            <p:ph type="body" sz="quarter" idx="15" hasCustomPrompt="1"/>
          </p:nvPr>
        </p:nvSpPr>
        <p:spPr>
          <a:xfrm>
            <a:off x="333485" y="883064"/>
            <a:ext cx="3894822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tx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458470" marR="0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14pts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7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Content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圖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797" y="4771373"/>
            <a:ext cx="195492" cy="253779"/>
          </a:xfrm>
          <a:prstGeom prst="rect">
            <a:avLst/>
          </a:prstGeom>
        </p:spPr>
      </p:pic>
      <p:sp>
        <p:nvSpPr>
          <p:cNvPr id="5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50" y="287629"/>
            <a:ext cx="8454547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bg1"/>
                </a:solidFill>
              </a:rPr>
            </a:fld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9" name="文字版面配置區 31"/>
          <p:cNvSpPr>
            <a:spLocks noGrp="1"/>
          </p:cNvSpPr>
          <p:nvPr>
            <p:ph type="body" sz="quarter" idx="15" hasCustomPrompt="1"/>
          </p:nvPr>
        </p:nvSpPr>
        <p:spPr>
          <a:xfrm>
            <a:off x="333484" y="883064"/>
            <a:ext cx="8461756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bg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322580" marR="0" indent="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14pts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664358" y="4826908"/>
            <a:ext cx="572593" cy="165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" dirty="0">
                <a:solidFill>
                  <a:schemeClr val="bg1"/>
                </a:solidFill>
              </a:rPr>
              <a:t>CONFIDENTIAL</a:t>
            </a:r>
            <a:endParaRPr lang="zh-TW" altLang="en-US" sz="48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Title+Two Column Contents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圖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797" y="4771373"/>
            <a:ext cx="195492" cy="253779"/>
          </a:xfrm>
          <a:prstGeom prst="rect">
            <a:avLst/>
          </a:prstGeom>
        </p:spPr>
      </p:pic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bg1"/>
                </a:solidFill>
              </a:rPr>
            </a:fld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664358" y="4826908"/>
            <a:ext cx="572593" cy="165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" dirty="0">
                <a:solidFill>
                  <a:schemeClr val="bg1"/>
                </a:solidFill>
              </a:rPr>
              <a:t>CONFIDENTIAL</a:t>
            </a:r>
            <a:endParaRPr lang="zh-TW" altLang="en-US" sz="480" dirty="0">
              <a:solidFill>
                <a:schemeClr val="bg1"/>
              </a:solidFill>
            </a:endParaRPr>
          </a:p>
        </p:txBody>
      </p:sp>
      <p:sp>
        <p:nvSpPr>
          <p:cNvPr id="10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42150" y="287629"/>
            <a:ext cx="8454547" cy="33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TITLE HERE</a:t>
            </a:r>
            <a:endParaRPr lang="zh-TW" altLang="en-US" dirty="0"/>
          </a:p>
        </p:txBody>
      </p:sp>
      <p:sp>
        <p:nvSpPr>
          <p:cNvPr id="13" name="文字版面配置區 31"/>
          <p:cNvSpPr>
            <a:spLocks noGrp="1"/>
          </p:cNvSpPr>
          <p:nvPr>
            <p:ph type="body" sz="quarter" idx="15" hasCustomPrompt="1"/>
          </p:nvPr>
        </p:nvSpPr>
        <p:spPr>
          <a:xfrm>
            <a:off x="333485" y="883064"/>
            <a:ext cx="3894822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bg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458470" marR="0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case14 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4" name="文字版面配置區 31"/>
          <p:cNvSpPr>
            <a:spLocks noGrp="1"/>
          </p:cNvSpPr>
          <p:nvPr>
            <p:ph type="body" sz="quarter" idx="17" hasCustomPrompt="1"/>
          </p:nvPr>
        </p:nvSpPr>
        <p:spPr>
          <a:xfrm>
            <a:off x="4901516" y="883064"/>
            <a:ext cx="3894822" cy="3686450"/>
          </a:xfrm>
          <a:prstGeom prst="rect">
            <a:avLst/>
          </a:prstGeom>
        </p:spPr>
        <p:txBody>
          <a:bodyPr/>
          <a:lstStyle>
            <a:lvl1pPr marL="0" marR="0" indent="0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360" algn="l"/>
                <a:tab pos="213995" algn="l"/>
              </a:tabLst>
              <a:defRPr sz="1200" b="0">
                <a:solidFill>
                  <a:schemeClr val="bg1"/>
                </a:solidFill>
              </a:defRPr>
            </a:lvl1pPr>
            <a:lvl2pPr marL="343535" marR="0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 b="0"/>
            </a:lvl2pPr>
            <a:lvl3pPr marL="322580" marR="0" indent="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835" algn="l"/>
                <a:tab pos="458470" algn="l"/>
              </a:tabLst>
              <a:defRPr sz="900" b="0"/>
            </a:lvl3pPr>
          </a:lstStyle>
          <a:p>
            <a:pPr lvl="0"/>
            <a:r>
              <a:rPr lang="en-US" altLang="zh-TW" dirty="0"/>
              <a:t>Subtitle text goes here in sentence </a:t>
            </a:r>
            <a:r>
              <a:rPr lang="en-US" altLang="zh-TW" dirty="0" smtClean="0"/>
              <a:t>case 16pts</a:t>
            </a:r>
            <a:r>
              <a:rPr lang="en-US" altLang="zh-TW" dirty="0"/>
              <a:t>.</a:t>
            </a:r>
            <a:endParaRPr lang="en-US" altLang="zh-TW" dirty="0"/>
          </a:p>
          <a:p>
            <a:pPr marL="5715" marR="0" lvl="0" indent="0" algn="l" defTabSz="207645" rtl="0" eaLnBrk="1" fontAlgn="auto" latinLnBrk="0" hangingPunct="1">
              <a:lnSpc>
                <a:spcPct val="100000"/>
              </a:lnSpc>
              <a:spcBef>
                <a:spcPts val="141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Body text goes here in sentence </a:t>
            </a:r>
            <a:r>
              <a:rPr kumimoji="0" lang="en-US" altLang="zh-TW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14pts</a:t>
            </a: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213995" marR="0" lvl="0" indent="-168275" algn="l" defTabSz="207645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3360" algn="l"/>
                <a:tab pos="21399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First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343535" marR="0" lvl="1" indent="-17907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342900" algn="l"/>
                <a:tab pos="343535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marL="458470" marR="0" lvl="2" indent="-135890" algn="l" defTabSz="207645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Tx/>
              <a:buAutoNum type="romanLcPeriod"/>
              <a:tabLst>
                <a:tab pos="457835" algn="l"/>
                <a:tab pos="458470" algn="l"/>
              </a:tabLst>
              <a:defRPr/>
            </a:pPr>
            <a:r>
              <a:rPr kumimoji="0" lang="en-US" altLang="zh-TW" sz="900" b="1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Third bulleted text goes here in sentence </a:t>
            </a:r>
            <a:r>
              <a:rPr kumimoji="0" lang="en-US" altLang="zh-TW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case 12pts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ection Title (sho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9144000" cy="5143139"/>
          </a:xfrm>
          <a:prstGeom prst="rect">
            <a:avLst/>
          </a:prstGeom>
        </p:spPr>
      </p:pic>
      <p:sp>
        <p:nvSpPr>
          <p:cNvPr id="9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P </a:t>
            </a:r>
            <a:fld id="{86CB4B4D-7CA3-9044-876B-883B54F8677D}" type="slidenum">
              <a:rPr lang="en-US" altLang="zh-TW" smtClean="0"/>
            </a:fld>
            <a:endParaRPr lang="en-US" altLang="zh-TW" dirty="0"/>
          </a:p>
        </p:txBody>
      </p:sp>
      <p:pic>
        <p:nvPicPr>
          <p:cNvPr id="12" name="圖形 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797" y="4771443"/>
            <a:ext cx="195440" cy="253711"/>
          </a:xfrm>
          <a:prstGeom prst="rect">
            <a:avLst/>
          </a:prstGeom>
        </p:spPr>
      </p:pic>
      <p:sp>
        <p:nvSpPr>
          <p:cNvPr id="8" name="文字方塊 7"/>
          <p:cNvSpPr txBox="1"/>
          <p:nvPr userDrawn="1"/>
        </p:nvSpPr>
        <p:spPr>
          <a:xfrm>
            <a:off x="664358" y="4826908"/>
            <a:ext cx="572593" cy="165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" dirty="0">
                <a:solidFill>
                  <a:schemeClr val="tx1"/>
                </a:solidFill>
              </a:rPr>
              <a:t>CONFIDENTIAL</a:t>
            </a:r>
            <a:endParaRPr lang="zh-TW" altLang="en-US" sz="480" dirty="0">
              <a:solidFill>
                <a:schemeClr val="tx1"/>
              </a:solidFill>
            </a:endParaRPr>
          </a:p>
        </p:txBody>
      </p:sp>
      <p:sp>
        <p:nvSpPr>
          <p:cNvPr id="10" name="文字版面配置區 8"/>
          <p:cNvSpPr>
            <a:spLocks noGrp="1"/>
          </p:cNvSpPr>
          <p:nvPr>
            <p:ph type="body" sz="quarter" idx="13" hasCustomPrompt="1"/>
          </p:nvPr>
        </p:nvSpPr>
        <p:spPr>
          <a:xfrm>
            <a:off x="333905" y="1965047"/>
            <a:ext cx="7010232" cy="596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SECTION TITLE</a:t>
            </a:r>
            <a:endParaRPr lang="en-US" altLang="zh-TW" dirty="0"/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39718" y="2561676"/>
            <a:ext cx="3585851" cy="19764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latin typeface="Predator Thin" panose="02000506020000020004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Lorem ipsum dolor sit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amet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consectetur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adipiscing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elit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sed do 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eiusmod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tempor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incididunt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labore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et dolore magna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aliqua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 Ut 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enim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ad minim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veniam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quis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nostrud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exercitation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ullamco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laboris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 nisi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aliquip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ex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ea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commodo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ection Title (lo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9144000" cy="5143139"/>
          </a:xfrm>
          <a:prstGeom prst="rect">
            <a:avLst/>
          </a:prstGeom>
        </p:spPr>
      </p:pic>
      <p:sp>
        <p:nvSpPr>
          <p:cNvPr id="9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P </a:t>
            </a:r>
            <a:fld id="{86CB4B4D-7CA3-9044-876B-883B54F8677D}" type="slidenum">
              <a:rPr lang="en-US" altLang="zh-TW" smtClean="0"/>
            </a:fld>
            <a:endParaRPr lang="en-US" altLang="zh-TW" dirty="0"/>
          </a:p>
        </p:txBody>
      </p:sp>
      <p:pic>
        <p:nvPicPr>
          <p:cNvPr id="12" name="圖形 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797" y="4771443"/>
            <a:ext cx="195440" cy="253711"/>
          </a:xfrm>
          <a:prstGeom prst="rect">
            <a:avLst/>
          </a:prstGeom>
        </p:spPr>
      </p:pic>
      <p:sp>
        <p:nvSpPr>
          <p:cNvPr id="14" name="文字方塊 13"/>
          <p:cNvSpPr txBox="1"/>
          <p:nvPr userDrawn="1"/>
        </p:nvSpPr>
        <p:spPr>
          <a:xfrm>
            <a:off x="664358" y="4826908"/>
            <a:ext cx="572593" cy="165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" dirty="0">
                <a:solidFill>
                  <a:schemeClr val="tx1"/>
                </a:solidFill>
              </a:rPr>
              <a:t>CONFIDENTIAL</a:t>
            </a:r>
            <a:endParaRPr lang="zh-TW" altLang="en-US" sz="480" dirty="0">
              <a:solidFill>
                <a:schemeClr val="tx1"/>
              </a:solidFill>
            </a:endParaRPr>
          </a:p>
        </p:txBody>
      </p:sp>
      <p:sp>
        <p:nvSpPr>
          <p:cNvPr id="16" name="文字版面配置區 8"/>
          <p:cNvSpPr>
            <a:spLocks noGrp="1"/>
          </p:cNvSpPr>
          <p:nvPr>
            <p:ph type="body" sz="quarter" idx="13" hasCustomPrompt="1"/>
          </p:nvPr>
        </p:nvSpPr>
        <p:spPr>
          <a:xfrm>
            <a:off x="333905" y="1965047"/>
            <a:ext cx="7013953" cy="955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SECTION TITLE Lorem ipsum dolor sit </a:t>
            </a:r>
            <a:endParaRPr lang="en-US" altLang="zh-TW" dirty="0"/>
          </a:p>
        </p:txBody>
      </p:sp>
      <p:sp>
        <p:nvSpPr>
          <p:cNvPr id="18" name="文字版面配置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39718" y="3084338"/>
            <a:ext cx="3585851" cy="156662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latin typeface="Predator Thin" panose="02000506020000020004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1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Lorem ipsum dolor sit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amet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consectetur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adipiscing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elit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sed do 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eiusmod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tempor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incididunt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labore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et dolore magna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aliqua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 Ut 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enim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ad minim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veniam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,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quis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nostrud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exercitation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ullamco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laboris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 nisi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ut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aliquip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ex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ea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 </a:t>
            </a:r>
            <a:r>
              <a:rPr kumimoji="0" lang="en-US" altLang="zh-TW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commodo</a:t>
            </a: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rPr>
              <a:t>.</a:t>
            </a:r>
            <a:endParaRPr kumimoji="0" lang="en-US" altLang="zh-TW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dator Thin" panose="02000506020000020004" pitchFamily="50" charset="0"/>
              <a:ea typeface="+mn-ea"/>
              <a:cs typeface="Calibri" panose="020F0502020204030204"/>
            </a:endParaRPr>
          </a:p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Media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圖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797" y="4771443"/>
            <a:ext cx="195440" cy="25371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altLang="zh-TW" dirty="0"/>
              <a:t>Click icon to add media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s+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71" y="297769"/>
            <a:ext cx="4091177" cy="500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Header Goes Here in Title Case 20pts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64480" y="962958"/>
            <a:ext cx="4100383" cy="3627437"/>
          </a:xfrm>
        </p:spPr>
        <p:txBody>
          <a:bodyPr/>
          <a:lstStyle/>
          <a:p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tatement/Quote (sho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33904" y="1965046"/>
            <a:ext cx="7299575" cy="543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SHORT QUOTE HERE</a:t>
            </a:r>
            <a:endParaRPr lang="zh-TW" altLang="en-US" dirty="0"/>
          </a:p>
        </p:txBody>
      </p:sp>
      <p:sp>
        <p:nvSpPr>
          <p:cNvPr id="4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904" y="2571750"/>
            <a:ext cx="7299575" cy="420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TW" altLang="en-US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tatement/Quote (long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904" y="3113317"/>
            <a:ext cx="7299575" cy="420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TW" altLang="en-US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zh-TW" alt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3" hasCustomPrompt="1"/>
          </p:nvPr>
        </p:nvSpPr>
        <p:spPr>
          <a:xfrm>
            <a:off x="333904" y="1965046"/>
            <a:ext cx="7299575" cy="1064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 smtClean="0"/>
              <a:t>Long QUOTE </a:t>
            </a:r>
            <a:r>
              <a:rPr lang="en-US" altLang="zh-TW" dirty="0"/>
              <a:t>HERE Lorem ipsum dolor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tatement/Quote (short) +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圖片版面配置區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/>
              <a:t>Click icon to add image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8"/>
          <p:cNvSpPr>
            <a:spLocks noGrp="1"/>
          </p:cNvSpPr>
          <p:nvPr>
            <p:ph type="body" sz="quarter" idx="11" hasCustomPrompt="1"/>
          </p:nvPr>
        </p:nvSpPr>
        <p:spPr>
          <a:xfrm>
            <a:off x="333904" y="1965047"/>
            <a:ext cx="7299575" cy="526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SHORT QUOTE HERE</a:t>
            </a:r>
            <a:endParaRPr lang="zh-TW" altLang="en-US" dirty="0"/>
          </a:p>
        </p:txBody>
      </p:sp>
      <p:sp>
        <p:nvSpPr>
          <p:cNvPr id="4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904" y="2571750"/>
            <a:ext cx="7299575" cy="420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TW" altLang="en-US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zh-TW" altLang="en-US" dirty="0"/>
          </a:p>
        </p:txBody>
      </p:sp>
      <p:sp>
        <p:nvSpPr>
          <p:cNvPr id="5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Statement/Quote (long) +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4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904" y="3113317"/>
            <a:ext cx="7299575" cy="420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TW" altLang="en-US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dator Thin" panose="02000506020000020004" pitchFamily="50" charset="0"/>
                <a:ea typeface="+mn-ea"/>
                <a:cs typeface="Calibri" panose="020F0502020204030204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zh-TW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image</a:t>
            </a:r>
            <a:endParaRPr kumimoji="0" lang="zh-TW" altLang="en-US" sz="21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3" hasCustomPrompt="1"/>
          </p:nvPr>
        </p:nvSpPr>
        <p:spPr>
          <a:xfrm>
            <a:off x="333904" y="1965046"/>
            <a:ext cx="7299575" cy="1064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775"/>
            </a:lvl2pPr>
            <a:lvl3pPr>
              <a:defRPr sz="3775"/>
            </a:lvl3pPr>
            <a:lvl4pPr>
              <a:defRPr sz="3775"/>
            </a:lvl4pPr>
            <a:lvl5pPr>
              <a:defRPr sz="3775"/>
            </a:lvl5pPr>
          </a:lstStyle>
          <a:p>
            <a:pPr lvl="0"/>
            <a:r>
              <a:rPr lang="en-US" altLang="zh-TW" dirty="0" smtClean="0"/>
              <a:t>Long QUOTE </a:t>
            </a:r>
            <a:r>
              <a:rPr lang="en-US" altLang="zh-TW" dirty="0"/>
              <a:t>HERE Lorem ipsum dolor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hape 32"/>
          <p:cNvSpPr>
            <a:spLocks noGrp="1"/>
          </p:cNvSpPr>
          <p:nvPr>
            <p:ph type="sldNum" sz="quarter" idx="2"/>
          </p:nvPr>
        </p:nvSpPr>
        <p:spPr>
          <a:xfrm>
            <a:off x="8592361" y="4838549"/>
            <a:ext cx="332141" cy="201563"/>
          </a:xfrm>
          <a:prstGeom prst="rect">
            <a:avLst/>
          </a:prstGeom>
        </p:spPr>
        <p:txBody>
          <a:bodyPr/>
          <a:lstStyle>
            <a:lvl1pPr>
              <a:defRPr sz="480">
                <a:solidFill>
                  <a:schemeClr val="tx2"/>
                </a:solidFill>
              </a:defRPr>
            </a:lvl1pPr>
          </a:lstStyle>
          <a:p>
            <a:r>
              <a:rPr lang="en-US" altLang="zh-TW" dirty="0" smtClean="0"/>
              <a:t>P </a:t>
            </a:r>
            <a:fld id="{86CB4B4D-7CA3-9044-876B-883B54F8677D}" type="slidenum">
              <a:rPr lang="en-US" altLang="zh-TW" dirty="0" smtClean="0">
                <a:solidFill>
                  <a:schemeClr val="tx1"/>
                </a:solidFill>
              </a:rPr>
            </a:fld>
            <a:endParaRPr lang="en-US" altLang="zh-TW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ator 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4" descr="一張含有 物件 的圖片&#10;&#10;描述是以非常高的可信度產生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2"/>
          <p:cNvSpPr txBox="1"/>
          <p:nvPr userDrawn="1"/>
        </p:nvSpPr>
        <p:spPr>
          <a:xfrm>
            <a:off x="375223" y="2041405"/>
            <a:ext cx="9142727" cy="698394"/>
          </a:xfrm>
          <a:prstGeom prst="rect">
            <a:avLst/>
          </a:prstGeom>
        </p:spPr>
        <p:txBody>
          <a:bodyPr vert="horz" wrap="square" lIns="0" tIns="120140" rIns="0" bIns="0" rtlCol="0">
            <a:spAutoFit/>
          </a:bodyPr>
          <a:lstStyle/>
          <a:p>
            <a:pPr marL="5715" marR="2540">
              <a:lnSpc>
                <a:spcPts val="4500"/>
              </a:lnSpc>
              <a:spcBef>
                <a:spcPts val="945"/>
              </a:spcBef>
            </a:pPr>
            <a:r>
              <a:rPr lang="en-US" sz="4410" b="1" spc="-91" dirty="0">
                <a:solidFill>
                  <a:srgbClr val="FFFFFF"/>
                </a:solidFill>
                <a:latin typeface="Predator Black"/>
                <a:cs typeface="Predator Black"/>
              </a:rPr>
              <a:t>THE BEST IS YET TO COME</a:t>
            </a:r>
            <a:endParaRPr sz="4410" dirty="0">
              <a:latin typeface="Predator Black"/>
              <a:cs typeface="Predator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itro 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09056"/>
            <a:ext cx="2142588" cy="3434443"/>
          </a:xfrm>
          <a:prstGeom prst="rect">
            <a:avLst/>
          </a:prstGeom>
        </p:spPr>
      </p:pic>
      <p:sp>
        <p:nvSpPr>
          <p:cNvPr id="12" name="Shape 12"/>
          <p:cNvSpPr>
            <a:spLocks noGrp="1"/>
          </p:cNvSpPr>
          <p:nvPr>
            <p:ph type="title" hasCustomPrompt="1"/>
          </p:nvPr>
        </p:nvSpPr>
        <p:spPr>
          <a:xfrm>
            <a:off x="365125" y="1528172"/>
            <a:ext cx="8412164" cy="16680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tabLst>
                <a:tab pos="3086100" algn="l"/>
              </a:tabLst>
              <a:defRPr sz="6000" b="0" cap="all" baseline="0">
                <a:solidFill>
                  <a:schemeClr val="bg2"/>
                </a:solidFill>
                <a:latin typeface="Teko" panose="02000000000000000000" pitchFamily="2" charset="0"/>
                <a:ea typeface="Teko" panose="02000000000000000000" pitchFamily="2" charset="0"/>
                <a:cs typeface="Teko" panose="02000000000000000000" pitchFamily="2" charset="0"/>
                <a:sym typeface="Acer Foco Black"/>
              </a:defRPr>
            </a:lvl1pPr>
          </a:lstStyle>
          <a:p>
            <a:r>
              <a:rPr lang="en-US" dirty="0"/>
              <a:t>MASTER TITLE GOES HERE IN UPPERCASE 60PTS</a:t>
            </a:r>
            <a:endParaRPr lang="en-US" dirty="0"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210719"/>
            <a:ext cx="8412164" cy="2971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00" b="0">
                <a:solidFill>
                  <a:srgbClr val="B6B6B6"/>
                </a:solidFill>
                <a:latin typeface="Teko" panose="02000000000000000000" pitchFamily="2" charset="0"/>
                <a:cs typeface="Teko" panose="02000000000000000000" pitchFamily="2" charset="0"/>
              </a:defRPr>
            </a:lvl1pPr>
          </a:lstStyle>
          <a:p>
            <a:r>
              <a:rPr dirty="0"/>
              <a:t>Presentation subtitle goes here in sentence case1</a:t>
            </a:r>
            <a:r>
              <a:rPr lang="en-US" dirty="0"/>
              <a:t>8</a:t>
            </a:r>
            <a:r>
              <a:rPr dirty="0"/>
              <a:t>pts.</a:t>
            </a:r>
            <a:endParaRPr dirty="0"/>
          </a:p>
        </p:txBody>
      </p:sp>
      <p:pic>
        <p:nvPicPr>
          <p:cNvPr id="3" name="圖形 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855" y="367614"/>
            <a:ext cx="971459" cy="23165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Shape 3"/>
          <p:cNvSpPr>
            <a:spLocks noGrp="1"/>
          </p:cNvSpPr>
          <p:nvPr>
            <p:ph type="title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hape 5"/>
          <p:cNvSpPr>
            <a:spLocks noGrp="1"/>
          </p:cNvSpPr>
          <p:nvPr>
            <p:ph idx="1" hasCustomPrompt="1"/>
          </p:nvPr>
        </p:nvSpPr>
        <p:spPr>
          <a:xfrm>
            <a:off x="357223" y="962492"/>
            <a:ext cx="8417178" cy="36221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+mn-lt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defRPr/>
            </a:lvl2pPr>
            <a:lvl3pPr marL="224155" marR="0" indent="-22415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defRPr/>
            </a:lvl3pPr>
            <a:lvl4pPr marL="405130" marR="0" indent="-23685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alphaLcPeriod"/>
              <a:defRPr/>
            </a:lvl4pPr>
            <a:lvl5pPr marL="496570" marR="0" indent="-15049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romanLcPeriod"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Acer Foco"/>
              </a:rPr>
              <a:t>Subtitle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Acer Foco"/>
              </a:rPr>
              <a:t>text goes here in sentence case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Acer Foco"/>
              </a:rPr>
              <a:t>14pts.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Acer Foco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Body text goes here in sentence case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12pts.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+mn-lt"/>
              <a:sym typeface="Acer Foco"/>
            </a:endParaRPr>
          </a:p>
          <a:p>
            <a:pPr marL="224155" marR="0" lvl="2" indent="-22415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First bulleted text goes here in sentence case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10pts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+mn-lt"/>
              <a:sym typeface="Acer Foco"/>
            </a:endParaRPr>
          </a:p>
          <a:p>
            <a:pPr marL="405130" marR="0" lvl="3" indent="-23685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alphaLcPeriod"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Second bulleted text goes here in sentence case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10pts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+mn-lt"/>
              <a:sym typeface="Acer Foco"/>
            </a:endParaRPr>
          </a:p>
          <a:p>
            <a:pPr marL="496570" marR="0" lvl="4" indent="-150495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romanLcPeriod"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Third bulleted text goes here in sentence case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+mn-lt"/>
                <a:sym typeface="Acer Foco"/>
              </a:rPr>
              <a:t>10pts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+mn-lt"/>
              <a:sym typeface="Acer Foco"/>
            </a:endParaRPr>
          </a:p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Two Column Conten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  <p:sp>
        <p:nvSpPr>
          <p:cNvPr id="33" name="Shape 33"/>
          <p:cNvSpPr>
            <a:spLocks noGrp="1"/>
          </p:cNvSpPr>
          <p:nvPr>
            <p:ph type="body" sz="half" idx="1" hasCustomPrompt="1"/>
          </p:nvPr>
        </p:nvSpPr>
        <p:spPr>
          <a:xfrm>
            <a:off x="359871" y="962957"/>
            <a:ext cx="4104993" cy="3627439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+mn-lt"/>
              </a:defRPr>
            </a:lvl1pPr>
            <a:lvl2pPr>
              <a:defRPr b="0">
                <a:solidFill>
                  <a:srgbClr val="B6B6B6"/>
                </a:solidFill>
                <a:latin typeface="+mn-lt"/>
              </a:defRPr>
            </a:lvl2pPr>
            <a:lvl3pPr>
              <a:defRPr b="0">
                <a:solidFill>
                  <a:srgbClr val="B6B6B6"/>
                </a:solidFill>
                <a:latin typeface="+mn-lt"/>
              </a:defRPr>
            </a:lvl3pPr>
            <a:lvl4pPr>
              <a:defRPr b="0">
                <a:solidFill>
                  <a:srgbClr val="B6B6B6"/>
                </a:solidFill>
                <a:latin typeface="+mn-lt"/>
              </a:defRPr>
            </a:lvl4pPr>
            <a:lvl5pPr>
              <a:defRPr b="0">
                <a:solidFill>
                  <a:srgbClr val="B6B6B6"/>
                </a:solidFill>
                <a:latin typeface="+mn-lt"/>
              </a:defRPr>
            </a:lvl5pPr>
          </a:lstStyle>
          <a:p>
            <a:r>
              <a:rPr lang="en-US" altLang="zh-TW" dirty="0"/>
              <a:t>Subtitle</a:t>
            </a:r>
            <a:r>
              <a:rPr lang="zh-TW" altLang="en-US" dirty="0"/>
              <a:t> </a:t>
            </a:r>
            <a:r>
              <a:rPr lang="en-US" altLang="zh-TW" dirty="0"/>
              <a:t>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</p:txBody>
      </p:sp>
      <p:sp>
        <p:nvSpPr>
          <p:cNvPr id="34" name="Shape 34"/>
          <p:cNvSpPr>
            <a:spLocks noGrp="1"/>
          </p:cNvSpPr>
          <p:nvPr>
            <p:ph type="body" sz="half" idx="13" hasCustomPrompt="1"/>
          </p:nvPr>
        </p:nvSpPr>
        <p:spPr>
          <a:xfrm>
            <a:off x="4686968" y="962957"/>
            <a:ext cx="4088994" cy="36274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solidFill>
                  <a:srgbClr val="B6B6B6"/>
                </a:solidFill>
                <a:latin typeface="+mn-lt"/>
              </a:defRPr>
            </a:lvl2pPr>
            <a:lvl3pPr>
              <a:defRPr b="0">
                <a:solidFill>
                  <a:srgbClr val="B6B6B6"/>
                </a:solidFill>
                <a:latin typeface="+mn-lt"/>
              </a:defRPr>
            </a:lvl3pPr>
            <a:lvl4pPr>
              <a:defRPr b="0">
                <a:solidFill>
                  <a:srgbClr val="B6B6B6"/>
                </a:solidFill>
                <a:latin typeface="+mn-lt"/>
              </a:defRPr>
            </a:lvl4pPr>
            <a:lvl5pPr>
              <a:defRPr b="0">
                <a:solidFill>
                  <a:srgbClr val="B6B6B6"/>
                </a:solidFill>
                <a:latin typeface="+mn-lt"/>
              </a:defRPr>
            </a:lvl5pPr>
          </a:lstStyle>
          <a:p>
            <a:r>
              <a:rPr lang="en-US" altLang="zh-TW" dirty="0"/>
              <a:t>Subtitle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 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 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 10pts</a:t>
            </a:r>
            <a:endParaRPr lang="en-US" altLang="zh-TW" dirty="0"/>
          </a:p>
          <a:p>
            <a:endParaRPr dirty="0"/>
          </a:p>
        </p:txBody>
      </p:sp>
      <p:sp>
        <p:nvSpPr>
          <p:cNvPr id="10" name="Shape 22"/>
          <p:cNvSpPr>
            <a:spLocks noGrp="1"/>
          </p:cNvSpPr>
          <p:nvPr>
            <p:ph type="title" hasCustomPrompt="1"/>
          </p:nvPr>
        </p:nvSpPr>
        <p:spPr>
          <a:xfrm>
            <a:off x="359871" y="256917"/>
            <a:ext cx="8418512" cy="500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 baseline="0">
                <a:latin typeface="+mj-lt"/>
                <a:ea typeface="Acer Foco" charset="0"/>
                <a:cs typeface="Acer Foco" charset="0"/>
              </a:defRPr>
            </a:lvl1pPr>
          </a:lstStyle>
          <a:p>
            <a:r>
              <a:rPr lang="en-US" dirty="0"/>
              <a:t>PAGE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Contents+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 marL="9525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xfrm>
            <a:off x="359871" y="83457"/>
            <a:ext cx="3867324" cy="6749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b="0" dirty="0">
                <a:latin typeface="+mj-lt"/>
              </a:defRPr>
            </a:lvl1pPr>
          </a:lstStyle>
          <a:p>
            <a:pPr lvl="0"/>
            <a:r>
              <a:rPr lang="en-US" dirty="0"/>
              <a:t>TITLE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half" idx="1" hasCustomPrompt="1"/>
          </p:nvPr>
        </p:nvSpPr>
        <p:spPr>
          <a:xfrm>
            <a:off x="359871" y="962957"/>
            <a:ext cx="3868179" cy="36274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solidFill>
                  <a:srgbClr val="B6B6B6"/>
                </a:solidFill>
                <a:latin typeface="+mn-lt"/>
              </a:defRPr>
            </a:lvl2pPr>
            <a:lvl3pPr>
              <a:defRPr b="0">
                <a:solidFill>
                  <a:srgbClr val="B6B6B6"/>
                </a:solidFill>
                <a:latin typeface="+mn-lt"/>
              </a:defRPr>
            </a:lvl3pPr>
            <a:lvl4pPr>
              <a:defRPr b="0">
                <a:solidFill>
                  <a:srgbClr val="B6B6B6"/>
                </a:solidFill>
                <a:latin typeface="+mn-lt"/>
              </a:defRPr>
            </a:lvl4pPr>
            <a:lvl5pPr>
              <a:defRPr b="0">
                <a:solidFill>
                  <a:srgbClr val="B6B6B6"/>
                </a:solidFill>
                <a:latin typeface="+mn-lt"/>
              </a:defRPr>
            </a:lvl5pPr>
          </a:lstStyle>
          <a:p>
            <a:r>
              <a:rPr lang="en-US" altLang="zh-TW" dirty="0"/>
              <a:t>Subtitle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Media+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9871" y="297769"/>
            <a:ext cx="8424686" cy="500519"/>
          </a:xfrm>
        </p:spPr>
        <p:txBody>
          <a:bodyPr/>
          <a:lstStyle/>
          <a:p>
            <a:r>
              <a:rPr lang="en-US" dirty="0" smtClean="0"/>
              <a:t>Header Goes Here in Title Case 20pts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962958"/>
            <a:ext cx="4088993" cy="3627437"/>
          </a:xfrm>
        </p:spPr>
        <p:txBody>
          <a:bodyPr/>
          <a:lstStyle/>
          <a:p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Media+Conten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9872" y="962959"/>
            <a:ext cx="4097162" cy="3627437"/>
          </a:xfrm>
          <a:prstGeom prst="rect">
            <a:avLst/>
          </a:prstGeo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Click icon to add media</a:t>
            </a:r>
            <a:endParaRPr lang="en-US" dirty="0"/>
          </a:p>
        </p:txBody>
      </p:sp>
      <p:sp>
        <p:nvSpPr>
          <p:cNvPr id="8" name="Shape 22"/>
          <p:cNvSpPr>
            <a:spLocks noGrp="1"/>
          </p:cNvSpPr>
          <p:nvPr>
            <p:ph type="title" hasCustomPrompt="1"/>
          </p:nvPr>
        </p:nvSpPr>
        <p:spPr>
          <a:xfrm>
            <a:off x="359871" y="256917"/>
            <a:ext cx="8418512" cy="500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 baseline="0">
                <a:latin typeface="+mj-lt"/>
                <a:ea typeface="Acer Foco" charset="0"/>
                <a:cs typeface="Acer Foco" charset="0"/>
              </a:defRPr>
            </a:lvl1pPr>
          </a:lstStyle>
          <a:p>
            <a:r>
              <a:rPr lang="en-US" dirty="0"/>
              <a:t>PAGE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  <p:sp>
        <p:nvSpPr>
          <p:cNvPr id="6" name="Shape 34"/>
          <p:cNvSpPr>
            <a:spLocks noGrp="1"/>
          </p:cNvSpPr>
          <p:nvPr>
            <p:ph type="body" sz="half" idx="13" hasCustomPrompt="1"/>
          </p:nvPr>
        </p:nvSpPr>
        <p:spPr>
          <a:xfrm>
            <a:off x="4686968" y="962957"/>
            <a:ext cx="4088994" cy="36274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solidFill>
                  <a:srgbClr val="B6B6B6"/>
                </a:solidFill>
                <a:latin typeface="+mn-lt"/>
              </a:defRPr>
            </a:lvl2pPr>
            <a:lvl3pPr>
              <a:defRPr b="0">
                <a:solidFill>
                  <a:srgbClr val="B6B6B6"/>
                </a:solidFill>
                <a:latin typeface="+mn-lt"/>
              </a:defRPr>
            </a:lvl3pPr>
            <a:lvl4pPr>
              <a:defRPr b="0">
                <a:solidFill>
                  <a:srgbClr val="B6B6B6"/>
                </a:solidFill>
                <a:latin typeface="+mn-lt"/>
              </a:defRPr>
            </a:lvl4pPr>
            <a:lvl5pPr>
              <a:defRPr b="0">
                <a:solidFill>
                  <a:srgbClr val="B6B6B6"/>
                </a:solidFill>
                <a:latin typeface="+mn-lt"/>
              </a:defRPr>
            </a:lvl5pPr>
          </a:lstStyle>
          <a:p>
            <a:r>
              <a:rPr lang="en-US" altLang="zh-TW" dirty="0"/>
              <a:t>Subtitle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10pts</a:t>
            </a:r>
            <a:endParaRPr lang="en-US" altLang="zh-TW" dirty="0"/>
          </a:p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Title+Medi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840627"/>
            <a:ext cx="812800" cy="13028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59871" y="961611"/>
            <a:ext cx="8425354" cy="36294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 lvl="0"/>
            <a:r>
              <a:rPr lang="en-US" dirty="0"/>
              <a:t>Click icon to add media</a:t>
            </a:r>
            <a:endParaRPr lang="en-US" dirty="0"/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9" name="圖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12" name="Shape 22"/>
          <p:cNvSpPr>
            <a:spLocks noGrp="1"/>
          </p:cNvSpPr>
          <p:nvPr>
            <p:ph type="title" hasCustomPrompt="1"/>
          </p:nvPr>
        </p:nvSpPr>
        <p:spPr>
          <a:xfrm>
            <a:off x="359871" y="256257"/>
            <a:ext cx="8418512" cy="500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 baseline="0">
                <a:latin typeface="+mj-lt"/>
                <a:ea typeface="Acer Foco" charset="0"/>
                <a:cs typeface="Acer Foco" charset="0"/>
              </a:defRPr>
            </a:lvl1pPr>
          </a:lstStyle>
          <a:p>
            <a:r>
              <a:rPr lang="en-US" dirty="0"/>
              <a:t>PAGE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  <p:sp>
        <p:nvSpPr>
          <p:cNvPr id="11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Shape 22"/>
          <p:cNvSpPr>
            <a:spLocks noGrp="1"/>
          </p:cNvSpPr>
          <p:nvPr>
            <p:ph type="title" hasCustomPrompt="1"/>
          </p:nvPr>
        </p:nvSpPr>
        <p:spPr>
          <a:xfrm>
            <a:off x="359871" y="256257"/>
            <a:ext cx="8418512" cy="500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 baseline="0">
                <a:latin typeface="+mj-lt"/>
                <a:ea typeface="Acer Foco" charset="0"/>
                <a:cs typeface="Acer Foco" charset="0"/>
              </a:defRPr>
            </a:lvl1pPr>
          </a:lstStyle>
          <a:p>
            <a:r>
              <a:rPr lang="en-US" dirty="0"/>
              <a:t>PAGE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Media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icon to add media</a:t>
            </a:r>
            <a:endParaRPr lang="en-US" dirty="0"/>
          </a:p>
        </p:txBody>
      </p:sp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Video Only + Black B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icon to add video</a:t>
            </a:r>
            <a:endParaRPr lang="en-US" dirty="0"/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Cont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"/>
          <p:cNvSpPr>
            <a:spLocks noGrp="1"/>
          </p:cNvSpPr>
          <p:nvPr>
            <p:ph type="title" hasCustomPrompt="1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TITLE GOES HERE IN TITLE CASE 32PTS</a:t>
            </a:r>
            <a:endParaRPr 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962025"/>
            <a:ext cx="8426450" cy="3622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r>
              <a:rPr lang="en-US" altLang="zh-TW" dirty="0"/>
              <a:t>Subtitle text goes here in sentence case 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 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 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 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 10pts</a:t>
            </a:r>
            <a:endParaRPr lang="en-US" altLang="zh-TW" dirty="0"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9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10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Two Column Content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"/>
          <p:cNvSpPr>
            <a:spLocks noGrp="1"/>
          </p:cNvSpPr>
          <p:nvPr>
            <p:ph type="title" hasCustomPrompt="1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TITLE GOES HERE IN TITLE CASE 32PTS</a:t>
            </a:r>
            <a:endParaRPr 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962025"/>
            <a:ext cx="4111428" cy="3622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r>
              <a:rPr lang="en-US" altLang="zh-TW" dirty="0"/>
              <a:t>Subtitle text goes here in sentence case 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 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 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 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 10pts</a:t>
            </a:r>
            <a:endParaRPr lang="en-US" altLang="zh-TW" dirty="0"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quarter" idx="11" hasCustomPrompt="1"/>
          </p:nvPr>
        </p:nvSpPr>
        <p:spPr>
          <a:xfrm>
            <a:off x="4686065" y="962025"/>
            <a:ext cx="4111428" cy="3622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r>
              <a:rPr lang="en-US" altLang="zh-TW" dirty="0"/>
              <a:t>Subtitle text goes here in sentence case 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 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 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 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 10pts</a:t>
            </a:r>
            <a:endParaRPr lang="en-US" altLang="zh-TW" dirty="0"/>
          </a:p>
        </p:txBody>
      </p:sp>
      <p:sp>
        <p:nvSpPr>
          <p:cNvPr id="12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9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+Media+Content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"/>
          <p:cNvSpPr>
            <a:spLocks noGrp="1"/>
          </p:cNvSpPr>
          <p:nvPr>
            <p:ph type="title" hasCustomPrompt="1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TITLE GOES HERE IN TITLE CASE 32PTS</a:t>
            </a:r>
            <a:endParaRPr 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quarter" idx="11" hasCustomPrompt="1"/>
          </p:nvPr>
        </p:nvSpPr>
        <p:spPr>
          <a:xfrm>
            <a:off x="4686065" y="962025"/>
            <a:ext cx="4111428" cy="3622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r>
              <a:rPr lang="en-US" altLang="zh-TW" dirty="0"/>
              <a:t>Subtitle text goes here in sentence case 14pts.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 12pts.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 10pts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 10pts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 10pts</a:t>
            </a:r>
            <a:endParaRPr lang="en-US" altLang="zh-TW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59872" y="962959"/>
            <a:ext cx="4097162" cy="3627437"/>
          </a:xfrm>
          <a:prstGeom prst="rect">
            <a:avLst/>
          </a:prstGeo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icon to add media</a:t>
            </a:r>
            <a:endParaRPr lang="en-US" dirty="0"/>
          </a:p>
        </p:txBody>
      </p:sp>
      <p:sp>
        <p:nvSpPr>
          <p:cNvPr id="15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9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Title Only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"/>
          <p:cNvSpPr>
            <a:spLocks noGrp="1"/>
          </p:cNvSpPr>
          <p:nvPr>
            <p:ph type="title" hasCustomPrompt="1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TITLE GOES HERE IN TITLE CASE 32PTS</a:t>
            </a:r>
            <a:endParaRPr 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13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7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Nitro Statement/Quote+Red BG">
    <p:bg>
      <p:bgPr>
        <a:solidFill>
          <a:srgbClr val="BA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8775846" y="4868327"/>
            <a:ext cx="80150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xfrm>
            <a:off x="365125" y="1403062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6000" b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dirty="0"/>
              <a:t>SHORT QUOTE GOES HERE IN UPPERCASE </a:t>
            </a:r>
            <a:r>
              <a:rPr lang="en-US" altLang="zh-TW" dirty="0"/>
              <a:t>60</a:t>
            </a:r>
            <a:r>
              <a:rPr lang="en-US" dirty="0"/>
              <a:t>PTS </a:t>
            </a:r>
            <a:endParaRPr lang="en-US"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041127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8</a:t>
            </a:r>
            <a:r>
              <a:rPr dirty="0"/>
              <a:t>pts.</a:t>
            </a:r>
            <a:endParaRPr dirty="0"/>
          </a:p>
        </p:txBody>
      </p:sp>
      <p:pic>
        <p:nvPicPr>
          <p:cNvPr id="8" name="圖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9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2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71" y="297769"/>
            <a:ext cx="8411526" cy="500519"/>
          </a:xfrm>
        </p:spPr>
        <p:txBody>
          <a:bodyPr/>
          <a:lstStyle/>
          <a:p>
            <a:r>
              <a:rPr lang="en-US" dirty="0" smtClean="0"/>
              <a:t>Page Title Goes Here in Title Case 20pts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Nitro Statement/Quote+Black B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63986"/>
            <a:ext cx="2170706" cy="3479514"/>
          </a:xfrm>
          <a:prstGeom prst="rect">
            <a:avLst/>
          </a:prstGeom>
        </p:spPr>
      </p:pic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title" hasCustomPrompt="1"/>
          </p:nvPr>
        </p:nvSpPr>
        <p:spPr>
          <a:xfrm>
            <a:off x="365125" y="1403062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6000" b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dirty="0"/>
              <a:t>SHORT QUOTE GOES HERE IN UPPERCASE </a:t>
            </a:r>
            <a:r>
              <a:rPr lang="en-US" altLang="zh-TW" dirty="0"/>
              <a:t>60</a:t>
            </a:r>
            <a:r>
              <a:rPr lang="en-US" dirty="0"/>
              <a:t>PTS </a:t>
            </a:r>
            <a:endParaRPr lang="en-US" dirty="0"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041127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rgbClr val="B6B6B6"/>
                </a:solidFill>
                <a:latin typeface="+mj-lt"/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8</a:t>
            </a:r>
            <a:r>
              <a:rPr dirty="0"/>
              <a:t>pts.</a:t>
            </a:r>
            <a:endParaRPr dirty="0"/>
          </a:p>
        </p:txBody>
      </p:sp>
      <p:pic>
        <p:nvPicPr>
          <p:cNvPr id="6" name="圖形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Statement/Quote+Media B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3999" cy="5143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Click icon to add image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041127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rgbClr val="B6B6B6"/>
                </a:solidFill>
                <a:latin typeface="+mj-lt"/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8</a:t>
            </a:r>
            <a:r>
              <a:rPr dirty="0"/>
              <a:t>pts.</a:t>
            </a:r>
            <a:endParaRPr dirty="0"/>
          </a:p>
        </p:txBody>
      </p:sp>
      <p:sp>
        <p:nvSpPr>
          <p:cNvPr id="6" name="Shape 97"/>
          <p:cNvSpPr>
            <a:spLocks noGrp="1"/>
          </p:cNvSpPr>
          <p:nvPr>
            <p:ph type="title" hasCustomPrompt="1"/>
          </p:nvPr>
        </p:nvSpPr>
        <p:spPr>
          <a:xfrm>
            <a:off x="365125" y="1403062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6000" b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dirty="0"/>
              <a:t>SHORT QUOTE GOES HERE IN UPPERCASE </a:t>
            </a:r>
            <a:r>
              <a:rPr lang="en-US" altLang="zh-TW" dirty="0"/>
              <a:t>60</a:t>
            </a:r>
            <a:r>
              <a:rPr lang="en-US" dirty="0"/>
              <a:t>PTS </a:t>
            </a:r>
            <a:endParaRPr 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3799114"/>
            <a:ext cx="1752600" cy="1344386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9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Nitro Long Statement/Quote+Red BG">
    <p:bg>
      <p:bgPr>
        <a:solidFill>
          <a:srgbClr val="BA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8775846" y="4868327"/>
            <a:ext cx="80150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249" name="Shape 249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4800" b="0" baseline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altLang="zh-TW" dirty="0"/>
              <a:t>LONG QUOTE GOES HERE </a:t>
            </a:r>
            <a:br>
              <a:rPr lang="en-US" altLang="zh-TW" dirty="0"/>
            </a:br>
            <a:r>
              <a:rPr lang="en-US" altLang="zh-TW" dirty="0"/>
              <a:t>IN UPPERCASE 48PTS </a:t>
            </a:r>
            <a:endParaRPr lang="en-US" dirty="0"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2"/>
                </a:solidFill>
                <a:latin typeface="+mj-lt"/>
              </a:defRPr>
            </a:lvl1pPr>
            <a:lvl2pPr indent="457200" algn="ctr">
              <a:defRPr sz="1500">
                <a:solidFill>
                  <a:schemeClr val="accent2">
                    <a:lumOff val="44000"/>
                  </a:schemeClr>
                </a:solidFill>
              </a:defRPr>
            </a:lvl2pPr>
            <a:lvl3pPr marL="0" indent="914400" algn="ctr">
              <a:buSzTx/>
              <a:buNone/>
              <a:defRPr sz="1500">
                <a:solidFill>
                  <a:schemeClr val="accent2">
                    <a:lumOff val="44000"/>
                  </a:schemeClr>
                </a:solidFill>
              </a:defRPr>
            </a:lvl3pPr>
            <a:lvl4pPr marL="0" indent="1371600" algn="ctr">
              <a:buSzTx/>
              <a:buNone/>
              <a:defRPr sz="1500">
                <a:solidFill>
                  <a:schemeClr val="accent2">
                    <a:lumOff val="44000"/>
                  </a:schemeClr>
                </a:solidFill>
              </a:defRPr>
            </a:lvl4pPr>
            <a:lvl5pPr marL="0" indent="1828800" algn="ctr">
              <a:buSzTx/>
              <a:buNone/>
              <a:defRPr sz="1500">
                <a:solidFill>
                  <a:schemeClr val="accent2">
                    <a:lumOff val="44000"/>
                  </a:schemeClr>
                </a:solidFill>
              </a:defRPr>
            </a:lvl5pPr>
          </a:lstStyle>
          <a:p>
            <a:r>
              <a:rPr lang="en-US" altLang="zh-TW" dirty="0"/>
              <a:t>Explanatory information goes here in sentence case 18pts.</a:t>
            </a:r>
            <a:endParaRPr lang="en-US" altLang="zh-TW" dirty="0"/>
          </a:p>
        </p:txBody>
      </p:sp>
      <p:pic>
        <p:nvPicPr>
          <p:cNvPr id="9" name="圖形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10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2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Long Statement/Quote+ Black B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形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63986"/>
            <a:ext cx="2170706" cy="3479514"/>
          </a:xfrm>
          <a:prstGeom prst="rect">
            <a:avLst/>
          </a:prstGeom>
        </p:spPr>
      </p:pic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rgbClr val="B6B6B6"/>
                </a:solidFill>
                <a:latin typeface="+mj-lt"/>
              </a:defRPr>
            </a:lvl1pPr>
            <a:lvl2pPr indent="457200" algn="ctr">
              <a:defRPr sz="1500"/>
            </a:lvl2pPr>
            <a:lvl3pPr marL="0" indent="914400" algn="ctr">
              <a:buSzTx/>
              <a:buNone/>
              <a:defRPr sz="1500"/>
            </a:lvl3pPr>
            <a:lvl4pPr marL="0" indent="1371600" algn="ctr">
              <a:buSzTx/>
              <a:buNone/>
              <a:defRPr sz="1500"/>
            </a:lvl4pPr>
            <a:lvl5pPr marL="0" indent="1828800" algn="ctr">
              <a:buSzTx/>
              <a:buNone/>
              <a:defRPr sz="1500"/>
            </a:lvl5pPr>
          </a:lstStyle>
          <a:p>
            <a:r>
              <a:rPr lang="en-US" altLang="zh-TW" dirty="0"/>
              <a:t>Explanatory information goes here in sentence case 18pts.</a:t>
            </a:r>
            <a:endParaRPr lang="en-US" altLang="zh-TW" dirty="0"/>
          </a:p>
        </p:txBody>
      </p:sp>
      <p:pic>
        <p:nvPicPr>
          <p:cNvPr id="9" name="圖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10" name="Shape 249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4800" b="0" baseline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altLang="zh-TW" dirty="0"/>
              <a:t>LONG QUOTE GOES HERE </a:t>
            </a:r>
            <a:br>
              <a:rPr lang="en-US" altLang="zh-TW" dirty="0"/>
            </a:br>
            <a:r>
              <a:rPr lang="en-US" altLang="zh-TW" dirty="0"/>
              <a:t>IN UPPERCASE 48PTS </a:t>
            </a:r>
            <a:endParaRPr lang="en-US" dirty="0"/>
          </a:p>
        </p:txBody>
      </p:sp>
      <p:sp>
        <p:nvSpPr>
          <p:cNvPr id="11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Long Statement/Quote+Media B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712"/>
            <a:ext cx="9144000" cy="5143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Click icon to add image</a:t>
            </a:r>
            <a:endParaRPr lang="en-US" altLang="zh-TW" dirty="0"/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" name="圖形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11" name="Shape 212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rgbClr val="B6B6B6"/>
                </a:solidFill>
                <a:latin typeface="+mj-lt"/>
              </a:defRPr>
            </a:lvl1pPr>
            <a:lvl2pPr indent="457200" algn="ctr">
              <a:defRPr sz="1500"/>
            </a:lvl2pPr>
            <a:lvl3pPr marL="0" indent="914400" algn="ctr">
              <a:buSzTx/>
              <a:buNone/>
              <a:defRPr sz="1500"/>
            </a:lvl3pPr>
            <a:lvl4pPr marL="0" indent="1371600" algn="ctr">
              <a:buSzTx/>
              <a:buNone/>
              <a:defRPr sz="1500"/>
            </a:lvl4pPr>
            <a:lvl5pPr marL="0" indent="1828800" algn="ctr">
              <a:buSzTx/>
              <a:buNone/>
              <a:defRPr sz="1500"/>
            </a:lvl5pPr>
          </a:lstStyle>
          <a:p>
            <a:r>
              <a:rPr lang="en-US" altLang="zh-TW" dirty="0"/>
              <a:t>Explanatory information goes here in sentence case 18pts.</a:t>
            </a:r>
            <a:endParaRPr lang="en-US" altLang="zh-TW" dirty="0"/>
          </a:p>
        </p:txBody>
      </p:sp>
      <p:sp>
        <p:nvSpPr>
          <p:cNvPr id="12" name="Shape 249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4800" b="0" baseline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  <a:sym typeface="Acer Foco Black"/>
              </a:defRPr>
            </a:lvl1pPr>
          </a:lstStyle>
          <a:p>
            <a:r>
              <a:rPr lang="en-US" altLang="zh-TW" dirty="0"/>
              <a:t>LONG QUOTE GOES HERE </a:t>
            </a:r>
            <a:br>
              <a:rPr lang="en-US" altLang="zh-TW" dirty="0"/>
            </a:br>
            <a:r>
              <a:rPr lang="en-US" altLang="zh-TW" dirty="0"/>
              <a:t>IN UPPERCASE 48PTS </a:t>
            </a:r>
            <a:endParaRPr lang="en-US" dirty="0"/>
          </a:p>
        </p:txBody>
      </p:sp>
      <p:sp>
        <p:nvSpPr>
          <p:cNvPr id="9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Section / One-Line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840627"/>
            <a:ext cx="812800" cy="1302872"/>
          </a:xfrm>
          <a:prstGeom prst="rect">
            <a:avLst/>
          </a:prstGeom>
        </p:spPr>
      </p:pic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8775846" y="4868327"/>
            <a:ext cx="80150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pic>
        <p:nvPicPr>
          <p:cNvPr id="12" name="圖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154"/>
          <p:cNvSpPr>
            <a:spLocks noGrp="1"/>
          </p:cNvSpPr>
          <p:nvPr>
            <p:ph type="title" hasCustomPrompt="1"/>
          </p:nvPr>
        </p:nvSpPr>
        <p:spPr>
          <a:xfrm>
            <a:off x="365122" y="268352"/>
            <a:ext cx="8426014" cy="48837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0" i="0" baseline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</a:defRPr>
            </a:lvl1pPr>
          </a:lstStyle>
          <a:p>
            <a:r>
              <a:rPr lang="en-US" dirty="0"/>
              <a:t>CHAPTER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  <p:sp>
        <p:nvSpPr>
          <p:cNvPr id="13" name="Shape 155"/>
          <p:cNvSpPr>
            <a:spLocks noGrp="1"/>
          </p:cNvSpPr>
          <p:nvPr>
            <p:ph type="body" sz="quarter" idx="1" hasCustomPrompt="1"/>
          </p:nvPr>
        </p:nvSpPr>
        <p:spPr>
          <a:xfrm>
            <a:off x="359078" y="771236"/>
            <a:ext cx="8451800" cy="7507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>
                <a:solidFill>
                  <a:srgbClr val="B6B6B6"/>
                </a:solidFill>
                <a:latin typeface="+mj-lt"/>
              </a:defRPr>
            </a:lvl1pPr>
          </a:lstStyle>
          <a:p>
            <a:r>
              <a:rPr dirty="0"/>
              <a:t>Chapter subtitle goes here in sentence case </a:t>
            </a:r>
            <a:r>
              <a:rPr lang="en-US" altLang="zh-TW" dirty="0"/>
              <a:t>20</a:t>
            </a:r>
            <a:r>
              <a:rPr dirty="0"/>
              <a:t>pts.</a:t>
            </a:r>
            <a:endParaRPr dirty="0"/>
          </a:p>
        </p:txBody>
      </p:sp>
      <p:sp>
        <p:nvSpPr>
          <p:cNvPr id="9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Section / Twe-Line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840627"/>
            <a:ext cx="812800" cy="1302872"/>
          </a:xfrm>
          <a:prstGeom prst="rect">
            <a:avLst/>
          </a:prstGeom>
        </p:spPr>
      </p:pic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8775846" y="4868327"/>
            <a:ext cx="80150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9" name="Shape 154"/>
          <p:cNvSpPr>
            <a:spLocks noGrp="1"/>
          </p:cNvSpPr>
          <p:nvPr>
            <p:ph type="title" hasCustomPrompt="1"/>
          </p:nvPr>
        </p:nvSpPr>
        <p:spPr>
          <a:xfrm>
            <a:off x="365122" y="305236"/>
            <a:ext cx="8426014" cy="8413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0" i="0" baseline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</a:defRPr>
            </a:lvl1pPr>
          </a:lstStyle>
          <a:p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For Title Up to Two Line, Chapter Header Here The Second Line</a:t>
            </a:r>
            <a:br>
              <a:rPr lang="en-US" altLang="zh-TW" dirty="0"/>
            </a:b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en-US" dirty="0"/>
          </a:p>
        </p:txBody>
      </p:sp>
      <p:sp>
        <p:nvSpPr>
          <p:cNvPr id="11" name="Shape 155"/>
          <p:cNvSpPr>
            <a:spLocks noGrp="1"/>
          </p:cNvSpPr>
          <p:nvPr>
            <p:ph type="body" sz="quarter" idx="1" hasCustomPrompt="1"/>
          </p:nvPr>
        </p:nvSpPr>
        <p:spPr>
          <a:xfrm>
            <a:off x="359078" y="1153884"/>
            <a:ext cx="8451800" cy="7507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>
                <a:solidFill>
                  <a:srgbClr val="B6B6B6"/>
                </a:solidFill>
                <a:latin typeface="+mj-lt"/>
              </a:defRPr>
            </a:lvl1pPr>
          </a:lstStyle>
          <a:p>
            <a:r>
              <a:rPr dirty="0"/>
              <a:t>Chapter subtitle goes here in sentence case </a:t>
            </a:r>
            <a:r>
              <a:rPr lang="en-US" altLang="zh-TW" dirty="0"/>
              <a:t>20</a:t>
            </a:r>
            <a:r>
              <a:rPr dirty="0"/>
              <a:t>pts.</a:t>
            </a:r>
            <a:endParaRPr dirty="0"/>
          </a:p>
        </p:txBody>
      </p:sp>
      <p:pic>
        <p:nvPicPr>
          <p:cNvPr id="12" name="圖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Section / One-Line Titl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3"/>
          <p:cNvSpPr>
            <a:spLocks noGrp="1"/>
          </p:cNvSpPr>
          <p:nvPr>
            <p:ph type="title" hasCustomPrompt="1"/>
          </p:nvPr>
        </p:nvSpPr>
        <p:spPr>
          <a:xfrm>
            <a:off x="359870" y="257138"/>
            <a:ext cx="8451007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CHAPTER TITLE GOES HERE IN TITLE CASE 32PTS</a:t>
            </a:r>
            <a:endParaRPr 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8" name="Shape 155"/>
          <p:cNvSpPr>
            <a:spLocks noGrp="1"/>
          </p:cNvSpPr>
          <p:nvPr>
            <p:ph type="body" sz="quarter" idx="1" hasCustomPrompt="1"/>
          </p:nvPr>
        </p:nvSpPr>
        <p:spPr>
          <a:xfrm>
            <a:off x="359078" y="771236"/>
            <a:ext cx="8451800" cy="7507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dirty="0"/>
              <a:t>Chapter subtitle goes here in sentence case </a:t>
            </a:r>
            <a:r>
              <a:rPr lang="en-US" altLang="zh-TW" dirty="0"/>
              <a:t>20</a:t>
            </a:r>
            <a:r>
              <a:rPr dirty="0"/>
              <a:t>pts.</a:t>
            </a:r>
            <a:endParaRPr dirty="0"/>
          </a:p>
        </p:txBody>
      </p:sp>
      <p:sp>
        <p:nvSpPr>
          <p:cNvPr id="11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9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Section / Two-Line Titl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186779"/>
            <a:ext cx="1465943" cy="195672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cer Foco"/>
              <a:ea typeface="Acer Foco"/>
              <a:cs typeface="Acer Foco"/>
              <a:sym typeface="Acer Foco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sp>
        <p:nvSpPr>
          <p:cNvPr id="11" name="Shape 154"/>
          <p:cNvSpPr>
            <a:spLocks noGrp="1"/>
          </p:cNvSpPr>
          <p:nvPr>
            <p:ph type="title" hasCustomPrompt="1"/>
          </p:nvPr>
        </p:nvSpPr>
        <p:spPr>
          <a:xfrm>
            <a:off x="365122" y="305236"/>
            <a:ext cx="8426014" cy="84139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0" i="0" baseline="0">
                <a:solidFill>
                  <a:schemeClr val="tx1"/>
                </a:solidFill>
                <a:latin typeface="+mj-lt"/>
                <a:ea typeface="Acer Foco" charset="0"/>
                <a:cs typeface="Acer Foco" charset="0"/>
              </a:defRPr>
            </a:lvl1pPr>
          </a:lstStyle>
          <a:p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For Title Up to Two Line, Chapter Header Here The Second Line</a:t>
            </a:r>
            <a:br>
              <a:rPr lang="en-US" altLang="zh-TW" dirty="0"/>
            </a:br>
            <a:r>
              <a:rPr lang="en-US" altLang="zh-TW" dirty="0"/>
              <a:t>Lorem ipsum dolor sit </a:t>
            </a:r>
            <a:r>
              <a:rPr lang="en-US" altLang="zh-TW" dirty="0" err="1"/>
              <a:t>amet</a:t>
            </a:r>
            <a:r>
              <a:rPr lang="en-US" altLang="zh-TW" dirty="0"/>
              <a:t>, </a:t>
            </a:r>
            <a:r>
              <a:rPr lang="en-US" altLang="zh-TW" dirty="0" err="1"/>
              <a:t>consectetur</a:t>
            </a:r>
            <a:r>
              <a:rPr lang="en-US" altLang="zh-TW" dirty="0"/>
              <a:t> </a:t>
            </a:r>
            <a:r>
              <a:rPr lang="en-US" altLang="zh-TW" dirty="0" err="1"/>
              <a:t>adipiscing</a:t>
            </a:r>
            <a:r>
              <a:rPr lang="en-US" altLang="zh-TW" dirty="0"/>
              <a:t> </a:t>
            </a:r>
            <a:r>
              <a:rPr lang="en-US" altLang="zh-TW" dirty="0" err="1"/>
              <a:t>elit</a:t>
            </a:r>
            <a:endParaRPr lang="en-US" dirty="0"/>
          </a:p>
        </p:txBody>
      </p:sp>
      <p:sp>
        <p:nvSpPr>
          <p:cNvPr id="12" name="Shape 155"/>
          <p:cNvSpPr>
            <a:spLocks noGrp="1"/>
          </p:cNvSpPr>
          <p:nvPr>
            <p:ph type="body" sz="quarter" idx="1" hasCustomPrompt="1"/>
          </p:nvPr>
        </p:nvSpPr>
        <p:spPr>
          <a:xfrm>
            <a:off x="359078" y="1153884"/>
            <a:ext cx="8451800" cy="7507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dirty="0"/>
              <a:t>Chapter subtitle goes here in sentence case </a:t>
            </a:r>
            <a:r>
              <a:rPr lang="en-US" altLang="zh-TW" dirty="0"/>
              <a:t>20</a:t>
            </a:r>
            <a:r>
              <a:rPr dirty="0"/>
              <a:t>pts.</a:t>
            </a:r>
            <a:endParaRPr dirty="0"/>
          </a:p>
        </p:txBody>
      </p:sp>
      <p:sp>
        <p:nvSpPr>
          <p:cNvPr id="13" name="Shape 2"/>
          <p:cNvSpPr/>
          <p:nvPr userDrawn="1"/>
        </p:nvSpPr>
        <p:spPr>
          <a:xfrm>
            <a:off x="712363" y="4864774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accent4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accent4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8" name="圖形 9"/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80" y="4862869"/>
            <a:ext cx="286839" cy="684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Nitro Blank - Red">
    <p:bg>
      <p:bgPr>
        <a:solidFill>
          <a:srgbClr val="BA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8775846" y="4868327"/>
            <a:ext cx="80150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en-US" altLang="zh-TW"/>
          </a:p>
        </p:txBody>
      </p:sp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8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2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2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 marL="114300" indent="0">
              <a:buNone/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tro Blank - Black w/ motif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</a:fld>
            <a:endParaRPr lang="zh-TW" altLang="en-US" dirty="0"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Blank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圖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  <p:sp>
        <p:nvSpPr>
          <p:cNvPr id="5" name="Shape 2"/>
          <p:cNvSpPr/>
          <p:nvPr userDrawn="1"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Nitro 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731319" y="2042843"/>
            <a:ext cx="56813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0" i="0" u="none" strike="noStrike" cap="none" spc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Acer Foco Black" charset="0"/>
                <a:cs typeface="Acer Foco Black" charset="0"/>
                <a:sym typeface="Acer Foco"/>
              </a:rPr>
              <a:t>THE </a:t>
            </a:r>
            <a:r>
              <a:rPr lang="en-US" altLang="zh-TW" sz="6000" b="0" i="0" u="none" strike="noStrike" cap="all" spc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Acer Foco Black" charset="0"/>
                <a:cs typeface="Acer Foco Black" charset="0"/>
                <a:sym typeface="Acer Foco"/>
              </a:rPr>
              <a:t>BEST</a:t>
            </a:r>
            <a:r>
              <a:rPr lang="en-US" altLang="zh-TW" sz="6000" b="0" i="0" u="none" strike="noStrike" cap="none" spc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Acer Foco Black" charset="0"/>
                <a:cs typeface="Acer Foco Black" charset="0"/>
                <a:sym typeface="Acer Foco"/>
              </a:rPr>
              <a:t> IS YET TO COME</a:t>
            </a:r>
            <a:endParaRPr lang="en-US" altLang="zh-TW" sz="6000" b="0" i="0" u="none" strike="noStrike" cap="none" spc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j-lt"/>
              <a:ea typeface="Acer Foco Black" charset="0"/>
              <a:cs typeface="Acer Foco Black" charset="0"/>
              <a:sym typeface="Acer Foco"/>
            </a:endParaRP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5" y="1126158"/>
            <a:ext cx="8412163" cy="1052994"/>
          </a:xfrm>
        </p:spPr>
        <p:txBody>
          <a:bodyPr anchor="b" anchorCtr="0"/>
          <a:lstStyle>
            <a:lvl1pPr>
              <a:defRPr sz="3600" i="0">
                <a:solidFill>
                  <a:schemeClr val="accent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5" y="2351676"/>
            <a:ext cx="8412163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pic>
        <p:nvPicPr>
          <p:cNvPr id="9" name="Picture 4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125" y="601190"/>
            <a:ext cx="1505118" cy="5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7" name="Group 5"/>
          <p:cNvGrpSpPr>
            <a:grpSpLocks noChangeAspect="1"/>
          </p:cNvGrpSpPr>
          <p:nvPr userDrawn="1"/>
        </p:nvGrpSpPr>
        <p:grpSpPr bwMode="auto">
          <a:xfrm>
            <a:off x="0" y="3325813"/>
            <a:ext cx="9144000" cy="1817688"/>
            <a:chOff x="0" y="2095"/>
            <a:chExt cx="5760" cy="1145"/>
          </a:xfrm>
        </p:grpSpPr>
        <p:sp>
          <p:nvSpPr>
            <p:cNvPr id="3078" name="Freeform 6"/>
            <p:cNvSpPr/>
            <p:nvPr userDrawn="1"/>
          </p:nvSpPr>
          <p:spPr bwMode="auto">
            <a:xfrm>
              <a:off x="0" y="2095"/>
              <a:ext cx="5760" cy="57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389" y="138"/>
                </a:cxn>
                <a:cxn ang="0">
                  <a:pos x="1389" y="111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1389" h="138">
                  <a:moveTo>
                    <a:pt x="0" y="2"/>
                  </a:moveTo>
                  <a:cubicBezTo>
                    <a:pt x="132" y="9"/>
                    <a:pt x="764" y="33"/>
                    <a:pt x="1389" y="138"/>
                  </a:cubicBezTo>
                  <a:cubicBezTo>
                    <a:pt x="1389" y="111"/>
                    <a:pt x="1389" y="111"/>
                    <a:pt x="1389" y="111"/>
                  </a:cubicBezTo>
                  <a:cubicBezTo>
                    <a:pt x="764" y="23"/>
                    <a:pt x="132" y="5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3079" name="Freeform 7"/>
            <p:cNvSpPr/>
            <p:nvPr userDrawn="1"/>
          </p:nvSpPr>
          <p:spPr bwMode="auto">
            <a:xfrm>
              <a:off x="0" y="2140"/>
              <a:ext cx="5760" cy="11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096" y="265"/>
                </a:cxn>
                <a:cxn ang="0">
                  <a:pos x="1389" y="265"/>
                </a:cxn>
                <a:cxn ang="0">
                  <a:pos x="1389" y="211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1389" h="265">
                  <a:moveTo>
                    <a:pt x="0" y="16"/>
                  </a:moveTo>
                  <a:cubicBezTo>
                    <a:pt x="112" y="26"/>
                    <a:pt x="578" y="86"/>
                    <a:pt x="1096" y="265"/>
                  </a:cubicBezTo>
                  <a:cubicBezTo>
                    <a:pt x="1389" y="265"/>
                    <a:pt x="1389" y="265"/>
                    <a:pt x="1389" y="265"/>
                  </a:cubicBezTo>
                  <a:cubicBezTo>
                    <a:pt x="1389" y="211"/>
                    <a:pt x="1389" y="211"/>
                    <a:pt x="1389" y="211"/>
                  </a:cubicBezTo>
                  <a:cubicBezTo>
                    <a:pt x="764" y="49"/>
                    <a:pt x="132" y="7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3080" name="Freeform 8"/>
            <p:cNvSpPr/>
            <p:nvPr userDrawn="1"/>
          </p:nvSpPr>
          <p:spPr bwMode="auto">
            <a:xfrm>
              <a:off x="0" y="2103"/>
              <a:ext cx="5760" cy="91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389" y="220"/>
                </a:cxn>
                <a:cxn ang="0">
                  <a:pos x="1389" y="136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389" h="220">
                  <a:moveTo>
                    <a:pt x="0" y="9"/>
                  </a:moveTo>
                  <a:cubicBezTo>
                    <a:pt x="132" y="16"/>
                    <a:pt x="764" y="58"/>
                    <a:pt x="1389" y="220"/>
                  </a:cubicBezTo>
                  <a:cubicBezTo>
                    <a:pt x="1389" y="136"/>
                    <a:pt x="1389" y="136"/>
                    <a:pt x="1389" y="136"/>
                  </a:cubicBezTo>
                  <a:cubicBezTo>
                    <a:pt x="764" y="31"/>
                    <a:pt x="132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373726" y="4891714"/>
            <a:ext cx="908903" cy="110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srgbClr val="BBBDBF"/>
                </a:solidFill>
              </a:rPr>
              <a:t>ACER CONFIDENTIAL</a:t>
            </a:r>
            <a:endParaRPr lang="en-US" sz="800" dirty="0">
              <a:solidFill>
                <a:srgbClr val="BBBDBF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5" y="1060451"/>
            <a:ext cx="4086225" cy="36179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89476" y="1060450"/>
            <a:ext cx="4087812" cy="36179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65125" y="1060450"/>
            <a:ext cx="4086225" cy="36163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89475" y="1060450"/>
            <a:ext cx="4094163" cy="36163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315912"/>
            <a:ext cx="8412163" cy="4360863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ark Statement/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315913"/>
            <a:ext cx="8412163" cy="4360863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bg1"/>
                </a:solidFill>
                <a:latin typeface="+mj-lt"/>
              </a:defRPr>
            </a:lvl1pPr>
            <a:lvl2pPr marL="233680" indent="-23368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bg1"/>
                </a:solidFill>
                <a:latin typeface="+mn-lt"/>
              </a:defRPr>
            </a:lvl2pPr>
            <a:lvl3pPr>
              <a:defRPr sz="1400" i="0">
                <a:solidFill>
                  <a:schemeClr val="bg1"/>
                </a:solidFill>
                <a:latin typeface="+mn-lt"/>
              </a:defRPr>
            </a:lvl3pPr>
            <a:lvl4pPr>
              <a:defRPr sz="1400" i="0">
                <a:solidFill>
                  <a:schemeClr val="bg1"/>
                </a:solidFill>
                <a:latin typeface="+mn-lt"/>
              </a:defRPr>
            </a:lvl4pPr>
            <a:lvl5pPr>
              <a:defRPr sz="140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Presentation Title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prstClr val="white"/>
                </a:solidFill>
              </a:rPr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2" descr="\\.psf\Home\Desktop\acer_logo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70" y="4829175"/>
            <a:ext cx="640080" cy="1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73726" y="4891714"/>
            <a:ext cx="908903" cy="110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prstClr val="white"/>
                </a:solidFill>
              </a:rPr>
              <a:t>ACER CONFIDENTIAL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 marL="114300" indent="0" algn="ctr">
              <a:buNone/>
              <a:defRPr sz="1400" i="0" baseline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3"/>
            <a:r>
              <a:rPr lang="en-US" dirty="0" smtClean="0"/>
              <a:t> </a:t>
            </a:r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1_Media Only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" y="-419372"/>
            <a:ext cx="914400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 smtClean="0"/>
              <a:t>VIDEO SHOULD PLACE ON BLACK BACKGROUND</a:t>
            </a:r>
            <a:endParaRPr lang="en-US" sz="1500" dirty="0" smtClean="0"/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877888"/>
            <a:ext cx="8412163" cy="3798887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tx1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tx1"/>
                </a:solidFill>
                <a:latin typeface="+mn-lt"/>
              </a:defRPr>
            </a:lvl2pPr>
            <a:lvl3pPr>
              <a:defRPr sz="1400" i="0">
                <a:solidFill>
                  <a:schemeClr val="tx1"/>
                </a:solidFill>
                <a:latin typeface="+mn-lt"/>
              </a:defRPr>
            </a:lvl3pPr>
            <a:lvl4pPr>
              <a:defRPr sz="1400" i="0">
                <a:solidFill>
                  <a:schemeClr val="tx1"/>
                </a:solidFill>
                <a:latin typeface="+mn-lt"/>
              </a:defRPr>
            </a:lvl4pPr>
            <a:lvl5pPr>
              <a:defRPr sz="140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6608" y="0"/>
            <a:ext cx="9160608" cy="5143500"/>
            <a:chOff x="-16608" y="0"/>
            <a:chExt cx="9160608" cy="5143500"/>
          </a:xfrm>
        </p:grpSpPr>
        <p:sp>
          <p:nvSpPr>
            <p:cNvPr id="1030" name="Freeform 6"/>
            <p:cNvSpPr/>
            <p:nvPr userDrawn="1"/>
          </p:nvSpPr>
          <p:spPr bwMode="auto">
            <a:xfrm>
              <a:off x="-16608" y="0"/>
              <a:ext cx="8925659" cy="5143500"/>
            </a:xfrm>
            <a:custGeom>
              <a:avLst/>
              <a:gdLst>
                <a:gd name="connsiteX0" fmla="*/ 10005 w 10005"/>
                <a:gd name="connsiteY0" fmla="*/ 10000 h 10000"/>
                <a:gd name="connsiteX1" fmla="*/ 4983 w 10005"/>
                <a:gd name="connsiteY1" fmla="*/ 0 h 10000"/>
                <a:gd name="connsiteX2" fmla="*/ 0 w 10005"/>
                <a:gd name="connsiteY2" fmla="*/ 0 h 10000"/>
                <a:gd name="connsiteX3" fmla="*/ 5 w 10005"/>
                <a:gd name="connsiteY3" fmla="*/ 9873 h 10000"/>
                <a:gd name="connsiteX4" fmla="*/ 26 w 10005"/>
                <a:gd name="connsiteY4" fmla="*/ 10000 h 10000"/>
                <a:gd name="connsiteX5" fmla="*/ 10005 w 10005"/>
                <a:gd name="connsiteY5" fmla="*/ 10000 h 10000"/>
                <a:gd name="connsiteX0-1" fmla="*/ 11646 w 11646"/>
                <a:gd name="connsiteY0-2" fmla="*/ 10000 h 10000"/>
                <a:gd name="connsiteX1-3" fmla="*/ 6624 w 11646"/>
                <a:gd name="connsiteY1-4" fmla="*/ 0 h 10000"/>
                <a:gd name="connsiteX2-5" fmla="*/ 1641 w 11646"/>
                <a:gd name="connsiteY2-6" fmla="*/ 0 h 10000"/>
                <a:gd name="connsiteX3-7" fmla="*/ 1667 w 11646"/>
                <a:gd name="connsiteY3-8" fmla="*/ 10000 h 10000"/>
                <a:gd name="connsiteX4-9" fmla="*/ 11646 w 11646"/>
                <a:gd name="connsiteY4-10" fmla="*/ 10000 h 10000"/>
                <a:gd name="connsiteX0-11" fmla="*/ 11646 w 11646"/>
                <a:gd name="connsiteY0-12" fmla="*/ 10000 h 10000"/>
                <a:gd name="connsiteX1-13" fmla="*/ 6624 w 11646"/>
                <a:gd name="connsiteY1-14" fmla="*/ 0 h 10000"/>
                <a:gd name="connsiteX2-15" fmla="*/ 1641 w 11646"/>
                <a:gd name="connsiteY2-16" fmla="*/ 0 h 10000"/>
                <a:gd name="connsiteX3-17" fmla="*/ 1667 w 11646"/>
                <a:gd name="connsiteY3-18" fmla="*/ 10000 h 10000"/>
                <a:gd name="connsiteX4-19" fmla="*/ 11646 w 11646"/>
                <a:gd name="connsiteY4-20" fmla="*/ 10000 h 10000"/>
                <a:gd name="connsiteX0-21" fmla="*/ 10831 w 10831"/>
                <a:gd name="connsiteY0-22" fmla="*/ 10000 h 10000"/>
                <a:gd name="connsiteX1-23" fmla="*/ 5809 w 10831"/>
                <a:gd name="connsiteY1-24" fmla="*/ 0 h 10000"/>
                <a:gd name="connsiteX2-25" fmla="*/ 826 w 10831"/>
                <a:gd name="connsiteY2-26" fmla="*/ 0 h 10000"/>
                <a:gd name="connsiteX3-27" fmla="*/ 852 w 10831"/>
                <a:gd name="connsiteY3-28" fmla="*/ 10000 h 10000"/>
                <a:gd name="connsiteX4-29" fmla="*/ 10831 w 10831"/>
                <a:gd name="connsiteY4-30" fmla="*/ 10000 h 10000"/>
                <a:gd name="connsiteX0-31" fmla="*/ 10050 w 10050"/>
                <a:gd name="connsiteY0-32" fmla="*/ 10000 h 10000"/>
                <a:gd name="connsiteX1-33" fmla="*/ 5028 w 10050"/>
                <a:gd name="connsiteY1-34" fmla="*/ 0 h 10000"/>
                <a:gd name="connsiteX2-35" fmla="*/ 45 w 10050"/>
                <a:gd name="connsiteY2-36" fmla="*/ 0 h 10000"/>
                <a:gd name="connsiteX3-37" fmla="*/ 71 w 10050"/>
                <a:gd name="connsiteY3-38" fmla="*/ 10000 h 10000"/>
                <a:gd name="connsiteX4-39" fmla="*/ 10050 w 10050"/>
                <a:gd name="connsiteY4-40" fmla="*/ 10000 h 10000"/>
                <a:gd name="connsiteX0-41" fmla="*/ 10050 w 10050"/>
                <a:gd name="connsiteY0-42" fmla="*/ 10000 h 10000"/>
                <a:gd name="connsiteX1-43" fmla="*/ 5028 w 10050"/>
                <a:gd name="connsiteY1-44" fmla="*/ 0 h 10000"/>
                <a:gd name="connsiteX2-45" fmla="*/ 45 w 10050"/>
                <a:gd name="connsiteY2-46" fmla="*/ 0 h 10000"/>
                <a:gd name="connsiteX3-47" fmla="*/ 46 w 10050"/>
                <a:gd name="connsiteY3-48" fmla="*/ 10000 h 10000"/>
                <a:gd name="connsiteX4-49" fmla="*/ 10050 w 10050"/>
                <a:gd name="connsiteY4-50" fmla="*/ 10000 h 10000"/>
                <a:gd name="connsiteX0-51" fmla="*/ 10050 w 10050"/>
                <a:gd name="connsiteY0-52" fmla="*/ 10000 h 10000"/>
                <a:gd name="connsiteX1-53" fmla="*/ 5028 w 10050"/>
                <a:gd name="connsiteY1-54" fmla="*/ 0 h 10000"/>
                <a:gd name="connsiteX2-55" fmla="*/ 45 w 10050"/>
                <a:gd name="connsiteY2-56" fmla="*/ 0 h 10000"/>
                <a:gd name="connsiteX3-57" fmla="*/ 46 w 10050"/>
                <a:gd name="connsiteY3-58" fmla="*/ 10000 h 10000"/>
                <a:gd name="connsiteX4-59" fmla="*/ 10050 w 10050"/>
                <a:gd name="connsiteY4-60" fmla="*/ 10000 h 10000"/>
                <a:gd name="connsiteX0-61" fmla="*/ 10050 w 10050"/>
                <a:gd name="connsiteY0-62" fmla="*/ 10000 h 10000"/>
                <a:gd name="connsiteX1-63" fmla="*/ 5028 w 10050"/>
                <a:gd name="connsiteY1-64" fmla="*/ 0 h 10000"/>
                <a:gd name="connsiteX2-65" fmla="*/ 45 w 10050"/>
                <a:gd name="connsiteY2-66" fmla="*/ 0 h 10000"/>
                <a:gd name="connsiteX3-67" fmla="*/ 46 w 10050"/>
                <a:gd name="connsiteY3-68" fmla="*/ 10000 h 10000"/>
                <a:gd name="connsiteX4-69" fmla="*/ 10050 w 10050"/>
                <a:gd name="connsiteY4-70" fmla="*/ 10000 h 10000"/>
                <a:gd name="connsiteX0-71" fmla="*/ 10061 w 10061"/>
                <a:gd name="connsiteY0-72" fmla="*/ 10000 h 10000"/>
                <a:gd name="connsiteX1-73" fmla="*/ 5039 w 10061"/>
                <a:gd name="connsiteY1-74" fmla="*/ 0 h 10000"/>
                <a:gd name="connsiteX2-75" fmla="*/ 56 w 10061"/>
                <a:gd name="connsiteY2-76" fmla="*/ 0 h 10000"/>
                <a:gd name="connsiteX3-77" fmla="*/ 57 w 10061"/>
                <a:gd name="connsiteY3-78" fmla="*/ 10000 h 10000"/>
                <a:gd name="connsiteX4-79" fmla="*/ 10061 w 10061"/>
                <a:gd name="connsiteY4-80" fmla="*/ 10000 h 10000"/>
                <a:gd name="connsiteX0-81" fmla="*/ 10542 w 10542"/>
                <a:gd name="connsiteY0-82" fmla="*/ 10000 h 10000"/>
                <a:gd name="connsiteX1-83" fmla="*/ 5520 w 10542"/>
                <a:gd name="connsiteY1-84" fmla="*/ 0 h 10000"/>
                <a:gd name="connsiteX2-85" fmla="*/ 537 w 10542"/>
                <a:gd name="connsiteY2-86" fmla="*/ 0 h 10000"/>
                <a:gd name="connsiteX3-87" fmla="*/ 538 w 10542"/>
                <a:gd name="connsiteY3-88" fmla="*/ 10000 h 10000"/>
                <a:gd name="connsiteX4-89" fmla="*/ 10542 w 10542"/>
                <a:gd name="connsiteY4-90" fmla="*/ 10000 h 10000"/>
                <a:gd name="connsiteX0-91" fmla="*/ 10024 w 10024"/>
                <a:gd name="connsiteY0-92" fmla="*/ 10000 h 10000"/>
                <a:gd name="connsiteX1-93" fmla="*/ 5002 w 10024"/>
                <a:gd name="connsiteY1-94" fmla="*/ 0 h 10000"/>
                <a:gd name="connsiteX2-95" fmla="*/ 19 w 10024"/>
                <a:gd name="connsiteY2-96" fmla="*/ 0 h 10000"/>
                <a:gd name="connsiteX3-97" fmla="*/ 20 w 10024"/>
                <a:gd name="connsiteY3-98" fmla="*/ 10000 h 10000"/>
                <a:gd name="connsiteX4-99" fmla="*/ 10024 w 10024"/>
                <a:gd name="connsiteY4-100" fmla="*/ 10000 h 10000"/>
                <a:gd name="connsiteX0-101" fmla="*/ 10024 w 10024"/>
                <a:gd name="connsiteY0-102" fmla="*/ 10000 h 10000"/>
                <a:gd name="connsiteX1-103" fmla="*/ 5002 w 10024"/>
                <a:gd name="connsiteY1-104" fmla="*/ 0 h 10000"/>
                <a:gd name="connsiteX2-105" fmla="*/ 19 w 10024"/>
                <a:gd name="connsiteY2-106" fmla="*/ 0 h 10000"/>
                <a:gd name="connsiteX3-107" fmla="*/ 20 w 10024"/>
                <a:gd name="connsiteY3-108" fmla="*/ 10000 h 10000"/>
                <a:gd name="connsiteX4-109" fmla="*/ 10024 w 10024"/>
                <a:gd name="connsiteY4-110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4" h="10000">
                  <a:moveTo>
                    <a:pt x="10024" y="10000"/>
                  </a:moveTo>
                  <a:lnTo>
                    <a:pt x="5002" y="0"/>
                  </a:lnTo>
                  <a:lnTo>
                    <a:pt x="19" y="0"/>
                  </a:lnTo>
                  <a:cubicBezTo>
                    <a:pt x="6" y="2458"/>
                    <a:pt x="0" y="8056"/>
                    <a:pt x="20" y="10000"/>
                  </a:cubicBezTo>
                  <a:lnTo>
                    <a:pt x="10024" y="10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031" name="Freeform 7"/>
            <p:cNvSpPr/>
            <p:nvPr userDrawn="1"/>
          </p:nvSpPr>
          <p:spPr bwMode="auto">
            <a:xfrm>
              <a:off x="7419975" y="0"/>
              <a:ext cx="1724025" cy="1489075"/>
            </a:xfrm>
            <a:custGeom>
              <a:avLst/>
              <a:gdLst/>
              <a:ahLst/>
              <a:cxnLst>
                <a:cxn ang="0">
                  <a:pos x="1086" y="368"/>
                </a:cxn>
                <a:cxn ang="0">
                  <a:pos x="628" y="0"/>
                </a:cxn>
                <a:cxn ang="0">
                  <a:pos x="0" y="0"/>
                </a:cxn>
                <a:cxn ang="0">
                  <a:pos x="1086" y="938"/>
                </a:cxn>
                <a:cxn ang="0">
                  <a:pos x="1086" y="368"/>
                </a:cxn>
              </a:cxnLst>
              <a:rect l="0" t="0" r="r" b="b"/>
              <a:pathLst>
                <a:path w="1086" h="938">
                  <a:moveTo>
                    <a:pt x="1086" y="368"/>
                  </a:moveTo>
                  <a:lnTo>
                    <a:pt x="628" y="0"/>
                  </a:lnTo>
                  <a:lnTo>
                    <a:pt x="0" y="0"/>
                  </a:lnTo>
                  <a:lnTo>
                    <a:pt x="1086" y="938"/>
                  </a:lnTo>
                  <a:lnTo>
                    <a:pt x="1086" y="3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032" name="Freeform 8"/>
            <p:cNvSpPr/>
            <p:nvPr userDrawn="1"/>
          </p:nvSpPr>
          <p:spPr bwMode="auto">
            <a:xfrm>
              <a:off x="4441825" y="0"/>
              <a:ext cx="4702175" cy="5143500"/>
            </a:xfrm>
            <a:custGeom>
              <a:avLst/>
              <a:gdLst/>
              <a:ahLst/>
              <a:cxnLst>
                <a:cxn ang="0">
                  <a:pos x="2962" y="3240"/>
                </a:cxn>
                <a:cxn ang="0">
                  <a:pos x="2962" y="938"/>
                </a:cxn>
                <a:cxn ang="0">
                  <a:pos x="1876" y="0"/>
                </a:cxn>
                <a:cxn ang="0">
                  <a:pos x="0" y="0"/>
                </a:cxn>
                <a:cxn ang="0">
                  <a:pos x="2817" y="3240"/>
                </a:cxn>
                <a:cxn ang="0">
                  <a:pos x="2962" y="3240"/>
                </a:cxn>
              </a:cxnLst>
              <a:rect l="0" t="0" r="r" b="b"/>
              <a:pathLst>
                <a:path w="2962" h="3240">
                  <a:moveTo>
                    <a:pt x="2962" y="3240"/>
                  </a:moveTo>
                  <a:lnTo>
                    <a:pt x="2962" y="938"/>
                  </a:lnTo>
                  <a:lnTo>
                    <a:pt x="1876" y="0"/>
                  </a:lnTo>
                  <a:lnTo>
                    <a:pt x="0" y="0"/>
                  </a:lnTo>
                  <a:lnTo>
                    <a:pt x="2817" y="3240"/>
                  </a:lnTo>
                  <a:lnTo>
                    <a:pt x="2962" y="324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6" y="1133318"/>
            <a:ext cx="5911850" cy="1052994"/>
          </a:xfrm>
        </p:spPr>
        <p:txBody>
          <a:bodyPr anchor="b" anchorCtr="0"/>
          <a:lstStyle>
            <a:lvl1pPr>
              <a:defRPr sz="3600" i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6" y="2351676"/>
            <a:ext cx="6159500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73726" y="4891714"/>
            <a:ext cx="908903" cy="110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prstClr val="white"/>
                </a:solidFill>
              </a:rPr>
              <a:t>ACER CONFIDENTIAL</a:t>
            </a:r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Presentation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65125" y="1133318"/>
            <a:ext cx="8412163" cy="1052994"/>
          </a:xfrm>
        </p:spPr>
        <p:txBody>
          <a:bodyPr anchor="b" anchorCtr="0"/>
          <a:lstStyle>
            <a:lvl1pPr>
              <a:defRPr sz="3600" i="0">
                <a:solidFill>
                  <a:schemeClr val="accent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5125" y="2351676"/>
            <a:ext cx="8412163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493838"/>
            <a:ext cx="9144000" cy="3649663"/>
            <a:chOff x="0" y="1493838"/>
            <a:chExt cx="9144000" cy="3649663"/>
          </a:xfrm>
        </p:grpSpPr>
        <p:sp>
          <p:nvSpPr>
            <p:cNvPr id="16" name="Freeform 6"/>
            <p:cNvSpPr/>
            <p:nvPr userDrawn="1"/>
          </p:nvSpPr>
          <p:spPr bwMode="auto">
            <a:xfrm>
              <a:off x="2968625" y="1587500"/>
              <a:ext cx="6175375" cy="3556000"/>
            </a:xfrm>
            <a:custGeom>
              <a:avLst/>
              <a:gdLst/>
              <a:ahLst/>
              <a:cxnLst>
                <a:cxn ang="0">
                  <a:pos x="3890" y="0"/>
                </a:cxn>
                <a:cxn ang="0">
                  <a:pos x="0" y="2240"/>
                </a:cxn>
                <a:cxn ang="0">
                  <a:pos x="2806" y="2240"/>
                </a:cxn>
                <a:cxn ang="0">
                  <a:pos x="3890" y="428"/>
                </a:cxn>
                <a:cxn ang="0">
                  <a:pos x="3890" y="0"/>
                </a:cxn>
              </a:cxnLst>
              <a:rect l="0" t="0" r="r" b="b"/>
              <a:pathLst>
                <a:path w="3890" h="2240">
                  <a:moveTo>
                    <a:pt x="3890" y="0"/>
                  </a:moveTo>
                  <a:lnTo>
                    <a:pt x="0" y="2240"/>
                  </a:lnTo>
                  <a:lnTo>
                    <a:pt x="2806" y="2240"/>
                  </a:lnTo>
                  <a:lnTo>
                    <a:pt x="3890" y="42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7" name="Freeform 7"/>
            <p:cNvSpPr/>
            <p:nvPr userDrawn="1"/>
          </p:nvSpPr>
          <p:spPr bwMode="auto">
            <a:xfrm>
              <a:off x="0" y="1493838"/>
              <a:ext cx="9144000" cy="3649663"/>
            </a:xfrm>
            <a:custGeom>
              <a:avLst/>
              <a:gdLst/>
              <a:ahLst/>
              <a:cxnLst>
                <a:cxn ang="0">
                  <a:pos x="5760" y="0"/>
                </a:cxn>
                <a:cxn ang="0">
                  <a:pos x="5743" y="0"/>
                </a:cxn>
                <a:cxn ang="0">
                  <a:pos x="0" y="2299"/>
                </a:cxn>
                <a:cxn ang="0">
                  <a:pos x="466" y="2299"/>
                </a:cxn>
                <a:cxn ang="0">
                  <a:pos x="5760" y="4"/>
                </a:cxn>
                <a:cxn ang="0">
                  <a:pos x="5760" y="0"/>
                </a:cxn>
              </a:cxnLst>
              <a:rect l="0" t="0" r="r" b="b"/>
              <a:pathLst>
                <a:path w="5760" h="2299">
                  <a:moveTo>
                    <a:pt x="5760" y="0"/>
                  </a:moveTo>
                  <a:lnTo>
                    <a:pt x="5743" y="0"/>
                  </a:lnTo>
                  <a:lnTo>
                    <a:pt x="0" y="2299"/>
                  </a:lnTo>
                  <a:lnTo>
                    <a:pt x="466" y="2299"/>
                  </a:lnTo>
                  <a:lnTo>
                    <a:pt x="5760" y="4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739775" y="1500188"/>
              <a:ext cx="8404225" cy="3643313"/>
            </a:xfrm>
            <a:custGeom>
              <a:avLst/>
              <a:gdLst/>
              <a:ahLst/>
              <a:cxnLst>
                <a:cxn ang="0">
                  <a:pos x="5294" y="0"/>
                </a:cxn>
                <a:cxn ang="0">
                  <a:pos x="0" y="2295"/>
                </a:cxn>
                <a:cxn ang="0">
                  <a:pos x="1404" y="2295"/>
                </a:cxn>
                <a:cxn ang="0">
                  <a:pos x="5294" y="55"/>
                </a:cxn>
                <a:cxn ang="0">
                  <a:pos x="5294" y="0"/>
                </a:cxn>
              </a:cxnLst>
              <a:rect l="0" t="0" r="r" b="b"/>
              <a:pathLst>
                <a:path w="5294" h="2295">
                  <a:moveTo>
                    <a:pt x="5294" y="0"/>
                  </a:moveTo>
                  <a:lnTo>
                    <a:pt x="0" y="2295"/>
                  </a:lnTo>
                  <a:lnTo>
                    <a:pt x="1404" y="2295"/>
                  </a:lnTo>
                  <a:lnTo>
                    <a:pt x="5294" y="55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pic>
        <p:nvPicPr>
          <p:cNvPr id="102" name="Picture 4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125" y="601190"/>
            <a:ext cx="1505118" cy="5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365125" y="1655682"/>
            <a:ext cx="204588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83B81A"/>
                </a:solidFill>
                <a:latin typeface="Acer Foco Semibold"/>
              </a:rPr>
              <a:t>Thank you</a:t>
            </a:r>
            <a:endParaRPr lang="en-US" sz="3600" dirty="0">
              <a:solidFill>
                <a:srgbClr val="83B81A"/>
              </a:solidFill>
              <a:latin typeface="Acer Foco Semibold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c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 hasCustomPrompt="1"/>
          </p:nvPr>
        </p:nvSpPr>
        <p:spPr>
          <a:xfrm>
            <a:off x="365125" y="1528172"/>
            <a:ext cx="8412164" cy="166803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tabLst>
                <a:tab pos="3086100" algn="l"/>
              </a:tabLst>
              <a:defRPr sz="5200" b="1" cap="none">
                <a:solidFill>
                  <a:schemeClr val="accent1"/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dirty="0"/>
              <a:t>MASTER TITLE GOES HERE IN UPPERCASE 52PTS</a:t>
            </a:r>
            <a:endParaRPr lang="en-US" dirty="0"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248430"/>
            <a:ext cx="8412164" cy="2971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Presentation subtitle goes here in sentence case1</a:t>
            </a:r>
            <a:r>
              <a:rPr lang="en-US" altLang="zh-TW" dirty="0"/>
              <a:t>6</a:t>
            </a:r>
            <a:r>
              <a:rPr dirty="0"/>
              <a:t>pts.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237995" y="4697260"/>
            <a:ext cx="1039660" cy="32567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>
              <a:solidFill>
                <a:srgbClr val="000000"/>
              </a:solidFill>
              <a:ea typeface="Acer Foco"/>
              <a:cs typeface="Acer Foco"/>
              <a:sym typeface="Acer Foco"/>
            </a:endParaRPr>
          </a:p>
        </p:txBody>
      </p:sp>
      <p:pic>
        <p:nvPicPr>
          <p:cNvPr id="5" name="圖形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89" y="303213"/>
            <a:ext cx="1112848" cy="2653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771380"/>
            <a:ext cx="9144000" cy="37212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ea typeface="Acer Foco"/>
              <a:cs typeface="Acer Foco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 i="0">
                <a:latin typeface="Acer Foco" charset="0"/>
                <a:ea typeface="Acer Foco" charset="0"/>
                <a:cs typeface="Acer Foco" charset="0"/>
              </a:defRPr>
            </a:lvl1pPr>
          </a:lstStyle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359871" y="962492"/>
            <a:ext cx="8421787" cy="3622166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</p:spTree>
  </p:cSld>
  <p:clrMapOvr>
    <a:masterClrMapping/>
  </p:clrMapOvr>
  <p:transition spd="med"/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Two Colum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sz="half" idx="1" hasCustomPrompt="1"/>
          </p:nvPr>
        </p:nvSpPr>
        <p:spPr>
          <a:xfrm>
            <a:off x="359871" y="962957"/>
            <a:ext cx="4104993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9"/>
                </a:solidFill>
              </a:defRPr>
            </a:lvl2pPr>
            <a:lvl3pPr>
              <a:defRPr>
                <a:solidFill>
                  <a:srgbClr val="898989"/>
                </a:solidFill>
              </a:defRPr>
            </a:lvl3pPr>
            <a:lvl4pPr>
              <a:defRPr>
                <a:solidFill>
                  <a:srgbClr val="898989"/>
                </a:solidFill>
              </a:defRPr>
            </a:lvl4pPr>
            <a:lvl5pPr>
              <a:defRPr>
                <a:solidFill>
                  <a:srgbClr val="898989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  <p:sp>
        <p:nvSpPr>
          <p:cNvPr id="34" name="Shape 34"/>
          <p:cNvSpPr>
            <a:spLocks noGrp="1"/>
          </p:cNvSpPr>
          <p:nvPr>
            <p:ph type="body" sz="half" idx="13" hasCustomPrompt="1"/>
          </p:nvPr>
        </p:nvSpPr>
        <p:spPr>
          <a:xfrm>
            <a:off x="4686968" y="962957"/>
            <a:ext cx="4088994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  <a:p>
            <a:endParaRPr dirty="0"/>
          </a:p>
        </p:txBody>
      </p:sp>
    </p:spTree>
  </p:cSld>
  <p:clrMapOvr>
    <a:masterClrMapping/>
  </p:clrMapOvr>
  <p:transition spd="med"/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Acer 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8F8F8F">
                    <a:lumOff val="44000"/>
                  </a:srgbClr>
                </a:solidFill>
              </a:rPr>
            </a:fld>
            <a:endParaRPr lang="en-US" dirty="0">
              <a:solidFill>
                <a:srgbClr val="8F8F8F">
                  <a:lumOff val="44000"/>
                </a:srgbClr>
              </a:solidFill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xfrm>
            <a:off x="365125" y="1275841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5200" b="0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  <a:endParaRPr lang="en-US"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13906"/>
            <a:ext cx="8412164" cy="6781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>
                <a:solidFill>
                  <a:schemeClr val="accent2">
                    <a:lumOff val="44000"/>
                  </a:schemeClr>
                </a:solidFill>
              </a:defRPr>
            </a:lvl1pPr>
          </a:lstStyle>
          <a:p>
            <a:r>
              <a:rPr dirty="0"/>
              <a:t>Explanatory information goes here in sentence case 1</a:t>
            </a:r>
            <a:r>
              <a:rPr lang="en-US" altLang="zh-TW" dirty="0"/>
              <a:t>6</a:t>
            </a:r>
            <a:r>
              <a:rPr dirty="0"/>
              <a:t>pts.</a:t>
            </a:r>
            <a:endParaRPr dirty="0"/>
          </a:p>
        </p:txBody>
      </p:sp>
      <p:sp>
        <p:nvSpPr>
          <p:cNvPr id="8" name="Shape 2"/>
          <p:cNvSpPr/>
          <p:nvPr/>
        </p:nvSpPr>
        <p:spPr>
          <a:xfrm>
            <a:off x="678092" y="4861664"/>
            <a:ext cx="492122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CONFIDENTIAL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圖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10" y="4864759"/>
            <a:ext cx="271742" cy="648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403062"/>
            <a:ext cx="8412163" cy="1632861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5200" b="1" i="0" baseline="0">
                <a:solidFill>
                  <a:schemeClr val="bg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SHORT QUOTE GOES HERE IN UPPERCASE 52PTS 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3041128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rgbClr val="FFFFFF"/>
                </a:solidFill>
              </a:rPr>
              <a:t>Explanatory information goes here in sentence case 15pts.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Long 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title" hasCustomPrompt="1"/>
          </p:nvPr>
        </p:nvSpPr>
        <p:spPr>
          <a:xfrm>
            <a:off x="365125" y="1263958"/>
            <a:ext cx="8412164" cy="1632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5000"/>
              </a:lnSpc>
              <a:defRPr sz="4000" b="1">
                <a:solidFill>
                  <a:schemeClr val="accent1"/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altLang="zh-TW" dirty="0"/>
              <a:t>LONG QUOTE GOES HERE IN UPPERCASE 40PTS </a:t>
            </a:r>
            <a:endParaRPr lang="en-US" dirty="0"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2902024"/>
            <a:ext cx="8412164" cy="678167"/>
          </a:xfrm>
          <a:prstGeom prst="rect">
            <a:avLst/>
          </a:prstGeom>
        </p:spPr>
        <p:txBody>
          <a:bodyPr/>
          <a:lstStyle>
            <a:lvl1pPr algn="ctr">
              <a:defRPr sz="1600" b="0">
                <a:solidFill>
                  <a:schemeClr val="accent5"/>
                </a:solidFill>
              </a:defRPr>
            </a:lvl1pPr>
            <a:lvl2pPr indent="457200" algn="ctr">
              <a:defRPr sz="1500"/>
            </a:lvl2pPr>
            <a:lvl3pPr marL="0" indent="914400" algn="ctr">
              <a:buSzTx/>
              <a:buNone/>
              <a:defRPr sz="1500"/>
            </a:lvl3pPr>
            <a:lvl4pPr marL="0" indent="1371600" algn="ctr">
              <a:buSzTx/>
              <a:buNone/>
              <a:defRPr sz="1500"/>
            </a:lvl4pPr>
            <a:lvl5pPr marL="0" indent="1828800" algn="ctr">
              <a:buSzTx/>
              <a:buNone/>
              <a:defRPr sz="1500"/>
            </a:lvl5pPr>
          </a:lstStyle>
          <a:p>
            <a:r>
              <a:rPr lang="en-US" altLang="zh-TW" dirty="0"/>
              <a:t>Explanatory information goes here in sentence case 16pts.</a:t>
            </a:r>
            <a:endParaRPr lang="en-US" altLang="zh-TW" dirty="0"/>
          </a:p>
        </p:txBody>
      </p:sp>
      <p:sp>
        <p:nvSpPr>
          <p:cNvPr id="8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9" name="圖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315" y="2042843"/>
            <a:ext cx="8324715" cy="9233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TW" sz="5400" b="1" dirty="0">
                <a:solidFill>
                  <a:srgbClr val="80C342"/>
                </a:solidFill>
                <a:latin typeface="Acer Foco Black" charset="0"/>
                <a:ea typeface="Acer Foco Black" charset="0"/>
                <a:cs typeface="Acer Foco Black" charset="0"/>
                <a:sym typeface="Acer Foco"/>
              </a:rPr>
              <a:t>THE BEST IS YET TO COME</a:t>
            </a:r>
            <a:endParaRPr lang="en-US" altLang="zh-TW" sz="5400" b="1" dirty="0">
              <a:solidFill>
                <a:srgbClr val="80C342"/>
              </a:solidFill>
              <a:latin typeface="Acer Foco Black" charset="0"/>
              <a:ea typeface="Acer Foco Black" charset="0"/>
              <a:cs typeface="Acer Foco Black" charset="0"/>
              <a:sym typeface="Acer Foco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7" name="圖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c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65125" y="1655682"/>
            <a:ext cx="2075130" cy="533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3600" b="1">
                <a:solidFill>
                  <a:schemeClr val="accent2">
                    <a:lumOff val="44000"/>
                  </a:schemeClr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>
                <a:solidFill>
                  <a:srgbClr val="8F8F8F">
                    <a:lumOff val="44000"/>
                  </a:srgbClr>
                </a:solidFill>
              </a:rPr>
              <a:t>Thank you</a:t>
            </a:r>
            <a:endParaRPr>
              <a:solidFill>
                <a:srgbClr val="8F8F8F">
                  <a:lumOff val="44000"/>
                </a:srgbClr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pic>
        <p:nvPicPr>
          <p:cNvPr id="8" name="圖形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9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357213"/>
            <a:ext cx="8412163" cy="2098513"/>
          </a:xfrm>
        </p:spPr>
        <p:txBody>
          <a:bodyPr anchor="b" anchorCtr="0"/>
          <a:lstStyle>
            <a:lvl1pPr>
              <a:lnSpc>
                <a:spcPct val="80000"/>
              </a:lnSpc>
              <a:tabLst>
                <a:tab pos="3086100" algn="l"/>
              </a:tabLst>
              <a:defRPr sz="5200" b="1" i="0" cap="all" baseline="0">
                <a:solidFill>
                  <a:schemeClr val="accent1"/>
                </a:solidFill>
                <a:latin typeface="+mj-lt"/>
                <a:cs typeface="Trebuchet MS" panose="020B0603020202020204"/>
              </a:defRPr>
            </a:lvl1pPr>
          </a:lstStyle>
          <a:p>
            <a:r>
              <a:rPr lang="en-US" dirty="0" smtClean="0"/>
              <a:t>Master TITLE GOES HERE IN uppercase 52PTS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4433990"/>
            <a:ext cx="8412163" cy="297182"/>
          </a:xfrm>
        </p:spPr>
        <p:txBody>
          <a:bodyPr anchor="t"/>
          <a:lstStyle>
            <a:lvl1pPr marL="0" indent="0" algn="l">
              <a:buNone/>
              <a:defRPr sz="1600" b="0" i="0" baseline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89898B"/>
                </a:solidFill>
              </a:rPr>
              <a:t>Presentation subtitle goes here in sentence case16pts.</a:t>
            </a:r>
            <a:endParaRPr lang="en-US" dirty="0" smtClean="0">
              <a:solidFill>
                <a:srgbClr val="89898B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6757" y="499365"/>
            <a:ext cx="8230493" cy="857250"/>
          </a:xfrm>
          <a:prstGeom prst="rect">
            <a:avLst/>
          </a:prstGeom>
        </p:spPr>
        <p:txBody>
          <a:bodyPr/>
          <a:lstStyle>
            <a:lvl1pPr>
              <a:defRPr sz="2400" b="1" i="0">
                <a:latin typeface="+mj-lt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it-IT" dirty="0"/>
          </a:p>
        </p:txBody>
      </p:sp>
      <p:sp>
        <p:nvSpPr>
          <p:cNvPr id="3" name="Segnaposto contenuto 2"/>
          <p:cNvSpPr txBox="1">
            <a:spLocks noGrp="1"/>
          </p:cNvSpPr>
          <p:nvPr>
            <p:ph idx="1"/>
          </p:nvPr>
        </p:nvSpPr>
        <p:spPr>
          <a:xfrm>
            <a:off x="456757" y="1472235"/>
            <a:ext cx="8230493" cy="3394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it-IT" dirty="0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-Acer Green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2006821"/>
            <a:ext cx="8412163" cy="1132904"/>
          </a:xfrm>
        </p:spPr>
        <p:txBody>
          <a:bodyPr anchor="ctr" anchorCtr="0"/>
          <a:lstStyle>
            <a:lvl1pPr algn="ctr">
              <a:defRPr sz="5800" b="1" i="0" baseline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0870" y="4822160"/>
            <a:ext cx="365125" cy="138500"/>
          </a:xfr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c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 hasCustomPrompt="1"/>
          </p:nvPr>
        </p:nvSpPr>
        <p:spPr>
          <a:xfrm>
            <a:off x="365125" y="1528172"/>
            <a:ext cx="8412164" cy="166803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tabLst>
                <a:tab pos="3086100" algn="l"/>
              </a:tabLst>
              <a:defRPr sz="5200" b="1" cap="none">
                <a:solidFill>
                  <a:schemeClr val="accent1"/>
                </a:solidFill>
                <a:latin typeface="Acer Foco Black"/>
                <a:ea typeface="Acer Foco Black"/>
                <a:cs typeface="Acer Foco Black"/>
                <a:sym typeface="Acer Foco Black"/>
              </a:defRPr>
            </a:lvl1pPr>
          </a:lstStyle>
          <a:p>
            <a:r>
              <a:rPr lang="en-US" dirty="0"/>
              <a:t>MASTER TITLE GOES HERE IN UPPERCASE 52PTS</a:t>
            </a:r>
            <a:endParaRPr lang="en-US" dirty="0"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 hasCustomPrompt="1"/>
          </p:nvPr>
        </p:nvSpPr>
        <p:spPr>
          <a:xfrm>
            <a:off x="365125" y="3248430"/>
            <a:ext cx="8412164" cy="2971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Presentation subtitle goes here in sentence case1</a:t>
            </a:r>
            <a:r>
              <a:rPr lang="en-US" altLang="zh-TW" dirty="0"/>
              <a:t>6</a:t>
            </a:r>
            <a:r>
              <a:rPr dirty="0"/>
              <a:t>pts.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237995" y="4697260"/>
            <a:ext cx="1039660" cy="32567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>
              <a:solidFill>
                <a:srgbClr val="000000"/>
              </a:solidFill>
              <a:ea typeface="Acer Foco"/>
              <a:cs typeface="Acer Foco"/>
              <a:sym typeface="Acer Foco"/>
            </a:endParaRPr>
          </a:p>
        </p:txBody>
      </p:sp>
      <p:pic>
        <p:nvPicPr>
          <p:cNvPr id="5" name="圖形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689" y="303213"/>
            <a:ext cx="1112848" cy="2653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771380"/>
            <a:ext cx="9144000" cy="37212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ea typeface="Acer Foco"/>
              <a:cs typeface="Acer Foco"/>
              <a:sym typeface="Acer Foco"/>
            </a:endParaRPr>
          </a:p>
        </p:txBody>
      </p:sp>
    </p:spTree>
  </p:cSld>
  <p:clrMapOvr>
    <a:masterClrMapping/>
  </p:clrMapOvr>
  <p:transition spd="med"/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1" i="0">
                <a:latin typeface="Acer Foco" charset="0"/>
                <a:ea typeface="Acer Foco" charset="0"/>
                <a:cs typeface="Acer Foco" charset="0"/>
              </a:defRPr>
            </a:lvl1pPr>
          </a:lstStyle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359871" y="962492"/>
            <a:ext cx="8421787" cy="3622166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</p:spTree>
  </p:cSld>
  <p:clrMapOvr>
    <a:masterClrMapping/>
  </p:clrMapOvr>
  <p:transition spd="med"/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er Title+Two Colum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sz="half" idx="1" hasCustomPrompt="1"/>
          </p:nvPr>
        </p:nvSpPr>
        <p:spPr>
          <a:xfrm>
            <a:off x="359871" y="962957"/>
            <a:ext cx="4104993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9"/>
                </a:solidFill>
              </a:defRPr>
            </a:lvl2pPr>
            <a:lvl3pPr>
              <a:defRPr>
                <a:solidFill>
                  <a:srgbClr val="898989"/>
                </a:solidFill>
              </a:defRPr>
            </a:lvl3pPr>
            <a:lvl4pPr>
              <a:defRPr>
                <a:solidFill>
                  <a:srgbClr val="898989"/>
                </a:solidFill>
              </a:defRPr>
            </a:lvl4pPr>
            <a:lvl5pPr>
              <a:defRPr>
                <a:solidFill>
                  <a:srgbClr val="898989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</p:txBody>
      </p:sp>
      <p:sp>
        <p:nvSpPr>
          <p:cNvPr id="34" name="Shape 34"/>
          <p:cNvSpPr>
            <a:spLocks noGrp="1"/>
          </p:cNvSpPr>
          <p:nvPr>
            <p:ph type="body" sz="half" idx="13" hasCustomPrompt="1"/>
          </p:nvPr>
        </p:nvSpPr>
        <p:spPr>
          <a:xfrm>
            <a:off x="4686968" y="962957"/>
            <a:ext cx="4088994" cy="3627439"/>
          </a:xfrm>
          <a:prstGeom prst="rect">
            <a:avLst/>
          </a:prstGeom>
        </p:spPr>
        <p:txBody>
          <a:bodyPr>
            <a:noAutofit/>
          </a:bodyPr>
          <a:lstStyle>
            <a:lvl2pPr>
              <a:defRPr>
                <a:solidFill>
                  <a:srgbClr val="89898B"/>
                </a:solidFill>
              </a:defRPr>
            </a:lvl2pPr>
            <a:lvl3pPr>
              <a:defRPr>
                <a:solidFill>
                  <a:srgbClr val="89898B"/>
                </a:solidFill>
              </a:defRPr>
            </a:lvl3pPr>
            <a:lvl4pPr>
              <a:defRPr>
                <a:solidFill>
                  <a:srgbClr val="89898B"/>
                </a:solidFill>
              </a:defRPr>
            </a:lvl4pPr>
            <a:lvl5pPr>
              <a:defRPr>
                <a:solidFill>
                  <a:srgbClr val="89898B"/>
                </a:solidFill>
              </a:defRPr>
            </a:lvl5pPr>
          </a:lstStyle>
          <a:p>
            <a:r>
              <a:rPr lang="en-US" altLang="zh-TW" dirty="0"/>
              <a:t>Subtitle text goes here in sentence case16pts.</a:t>
            </a:r>
            <a:endParaRPr lang="en-US" altLang="zh-TW" dirty="0"/>
          </a:p>
          <a:p>
            <a:pPr lvl="1"/>
            <a:r>
              <a:rPr lang="en-US" altLang="zh-TW" dirty="0"/>
              <a:t>Body text goes here in sentence case14pts.</a:t>
            </a:r>
            <a:endParaRPr lang="en-US" altLang="zh-TW" dirty="0"/>
          </a:p>
          <a:p>
            <a:pPr lvl="2"/>
            <a:r>
              <a:rPr lang="en-US" altLang="zh-TW" dirty="0"/>
              <a:t>First bulleted text goes here in sentence case12pts</a:t>
            </a:r>
            <a:endParaRPr lang="en-US" altLang="zh-TW" dirty="0"/>
          </a:p>
          <a:p>
            <a:pPr lvl="3"/>
            <a:r>
              <a:rPr lang="en-US" altLang="zh-TW" dirty="0"/>
              <a:t>Second bulleted text goes here in sentence case12pts</a:t>
            </a:r>
            <a:endParaRPr lang="en-US" altLang="zh-TW" dirty="0"/>
          </a:p>
          <a:p>
            <a:pPr lvl="4"/>
            <a:r>
              <a:rPr lang="en-US" altLang="zh-TW" dirty="0"/>
              <a:t>Third bulleted text goes here in sentence case12pts</a:t>
            </a:r>
            <a:endParaRPr lang="en-US" altLang="zh-TW" dirty="0"/>
          </a:p>
          <a:p>
            <a:endParaRPr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1" Type="http://schemas.openxmlformats.org/officeDocument/2006/relationships/image" Target="../media/image2.sv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18" Type="http://schemas.openxmlformats.org/officeDocument/2006/relationships/image" Target="../media/image2.svg"/><Relationship Id="rId17" Type="http://schemas.openxmlformats.org/officeDocument/2006/relationships/image" Target="../media/image10.png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2" Type="http://schemas.openxmlformats.org/officeDocument/2006/relationships/theme" Target="../theme/theme4.xml"/><Relationship Id="rId31" Type="http://schemas.openxmlformats.org/officeDocument/2006/relationships/image" Target="../media/image1.svg"/><Relationship Id="rId30" Type="http://schemas.openxmlformats.org/officeDocument/2006/relationships/image" Target="../media/image14.png"/><Relationship Id="rId3" Type="http://schemas.openxmlformats.org/officeDocument/2006/relationships/slideLayout" Target="../slideLayouts/slideLayout48.xml"/><Relationship Id="rId29" Type="http://schemas.openxmlformats.org/officeDocument/2006/relationships/image" Target="../media/image2.svg"/><Relationship Id="rId28" Type="http://schemas.openxmlformats.org/officeDocument/2006/relationships/image" Target="../media/image13.png"/><Relationship Id="rId27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5" Type="http://schemas.openxmlformats.org/officeDocument/2006/relationships/theme" Target="../theme/theme5.xml"/><Relationship Id="rId14" Type="http://schemas.openxmlformats.org/officeDocument/2006/relationships/image" Target="../media/image19.png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4" Type="http://schemas.openxmlformats.org/officeDocument/2006/relationships/theme" Target="../theme/theme6.xml"/><Relationship Id="rId13" Type="http://schemas.openxmlformats.org/officeDocument/2006/relationships/image" Target="../media/image2.sv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4" Type="http://schemas.openxmlformats.org/officeDocument/2006/relationships/theme" Target="../theme/theme7.xml"/><Relationship Id="rId13" Type="http://schemas.openxmlformats.org/officeDocument/2006/relationships/image" Target="../media/image2.sv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71" y="297769"/>
            <a:ext cx="8418512" cy="500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Page Title Goes Here in Title Case 20pts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963682"/>
            <a:ext cx="8418513" cy="361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 smtClean="0"/>
              <a:t>Subtitle text goes here in sentence case16pts.</a:t>
            </a:r>
            <a:endParaRPr lang="en-US" dirty="0" smtClean="0"/>
          </a:p>
          <a:p>
            <a:pPr lvl="1"/>
            <a:r>
              <a:rPr lang="en-US" dirty="0" smtClean="0"/>
              <a:t>Body text goes here in sentence case14pts.</a:t>
            </a:r>
            <a:endParaRPr lang="en-US" dirty="0" smtClean="0"/>
          </a:p>
          <a:p>
            <a:pPr lvl="2"/>
            <a:r>
              <a:rPr lang="en-US" dirty="0" smtClean="0"/>
              <a:t>First bulleted text goes here in sentence case12pts</a:t>
            </a:r>
            <a:endParaRPr lang="en-US" dirty="0" smtClean="0"/>
          </a:p>
          <a:p>
            <a:pPr lvl="3"/>
            <a:r>
              <a:rPr lang="en-US" dirty="0" smtClean="0"/>
              <a:t>Second bulleted text goes here in sentence case12pts</a:t>
            </a:r>
            <a:endParaRPr lang="en-US" dirty="0" smtClean="0"/>
          </a:p>
          <a:p>
            <a:pPr lvl="4"/>
            <a:r>
              <a:rPr lang="en-US" dirty="0" smtClean="0"/>
              <a:t>Third bulleted text goes here in sentence case12pts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0870" y="4822160"/>
            <a:ext cx="365125" cy="138500"/>
          </a:xfrm>
          <a:prstGeom prst="rect">
            <a:avLst/>
          </a:prstGeom>
        </p:spPr>
        <p:txBody>
          <a:bodyPr vert="horz" lIns="0" tIns="0" rIns="45720" bIns="0" rtlCol="0" anchor="b" anchorCtr="0">
            <a:noAutofit/>
          </a:bodyPr>
          <a:lstStyle>
            <a:lvl1pPr algn="r">
              <a:defRPr sz="650" b="0" i="0">
                <a:solidFill>
                  <a:srgbClr val="89898B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632" y="4859654"/>
            <a:ext cx="769441" cy="916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50" b="0" i="0" dirty="0" smtClean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rPr>
              <a:t>ACER</a:t>
            </a:r>
            <a:r>
              <a:rPr lang="en-US" sz="650" b="0" i="0" baseline="0" dirty="0" smtClean="0">
                <a:solidFill>
                  <a:schemeClr val="tx2"/>
                </a:solidFill>
                <a:latin typeface="Trebuchet MS" panose="020B0603020202020204"/>
                <a:cs typeface="Trebuchet MS" panose="020B0603020202020204"/>
              </a:rPr>
              <a:t> CONFIDENTIAL</a:t>
            </a:r>
            <a:endParaRPr lang="en-US" sz="650" b="0" i="0" dirty="0">
              <a:solidFill>
                <a:schemeClr val="tx2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000" b="0" i="0" kern="1200" cap="none" baseline="0">
          <a:solidFill>
            <a:srgbClr val="000000"/>
          </a:solidFill>
          <a:latin typeface="+mj-lt"/>
          <a:ea typeface="+mj-ea"/>
          <a:cs typeface="Trebuchet MS" panose="020B0603020202020204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lang="en-US" sz="1600" b="0" i="0" kern="1200" dirty="0" smtClean="0">
          <a:solidFill>
            <a:schemeClr val="tx1"/>
          </a:solidFill>
          <a:latin typeface="+mn-lt"/>
          <a:ea typeface="+mn-ea"/>
          <a:cs typeface="Trebuchet MS" panose="020B0603020202020204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buSzPct val="80000"/>
        <a:buFont typeface="Arial" panose="020B0604020202020204"/>
        <a:buNone/>
        <a:defRPr lang="en-US" sz="1400" b="0" i="0" kern="1200" baseline="0" dirty="0" smtClean="0">
          <a:solidFill>
            <a:schemeClr val="tx2"/>
          </a:solidFill>
          <a:latin typeface="+mn-lt"/>
          <a:ea typeface="+mn-ea"/>
          <a:cs typeface="Trebuchet MS" panose="020B0603020202020204"/>
        </a:defRPr>
      </a:lvl2pPr>
      <a:lvl3pPr marL="168275" indent="-168275" algn="l" defTabSz="914400" rtl="0" eaLnBrk="1" latinLnBrk="0" hangingPunct="1">
        <a:lnSpc>
          <a:spcPct val="100000"/>
        </a:lnSpc>
        <a:spcBef>
          <a:spcPts val="400"/>
        </a:spcBef>
        <a:buSzPct val="100000"/>
        <a:buFont typeface="+mj-lt"/>
        <a:buAutoNum type="arabicPeriod"/>
        <a:defRPr lang="en-US" sz="1200" b="0" i="0" kern="1200" dirty="0" smtClean="0">
          <a:solidFill>
            <a:schemeClr val="tx2"/>
          </a:solidFill>
          <a:latin typeface="+mn-lt"/>
          <a:ea typeface="+mn-ea"/>
          <a:cs typeface="Trebuchet MS" panose="020B0603020202020204"/>
        </a:defRPr>
      </a:lvl3pPr>
      <a:lvl4pPr marL="346075" indent="-17780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+mj-lt"/>
        <a:buAutoNum type="alphaLcPeriod"/>
        <a:defRPr lang="en-US" sz="1200" b="0" i="0" kern="1200" dirty="0" smtClean="0">
          <a:solidFill>
            <a:schemeClr val="tx2"/>
          </a:solidFill>
          <a:latin typeface="+mn-lt"/>
          <a:ea typeface="+mn-ea"/>
          <a:cs typeface="Trebuchet MS" panose="020B0603020202020204"/>
        </a:defRPr>
      </a:lvl4pPr>
      <a:lvl5pPr marL="459105" indent="-11303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+mj-lt"/>
        <a:buAutoNum type="romanLcPeriod"/>
        <a:defRPr lang="en-US" sz="1200" b="0" i="0" kern="1200" dirty="0">
          <a:solidFill>
            <a:schemeClr val="tx2"/>
          </a:solidFill>
          <a:latin typeface="+mn-lt"/>
          <a:ea typeface="+mn-ea"/>
          <a:cs typeface="Trebuchet MS" panose="020B0603020202020204"/>
        </a:defRPr>
      </a:lvl5pPr>
      <a:lvl6pPr marL="460375" indent="-116205" algn="l" defTabSz="914400" rtl="0" eaLnBrk="1" latinLnBrk="0" hangingPunct="1">
        <a:spcBef>
          <a:spcPts val="400"/>
        </a:spcBef>
        <a:buSzPct val="80000"/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574675" indent="-114300" algn="l" defTabSz="914400" rtl="0" eaLnBrk="1" latinLnBrk="0" hangingPunct="1">
        <a:spcBef>
          <a:spcPts val="400"/>
        </a:spcBef>
        <a:buSzPct val="80000"/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682625" indent="-107950" algn="l" defTabSz="914400" rtl="0" eaLnBrk="1" latinLnBrk="0" hangingPunct="1">
        <a:spcBef>
          <a:spcPts val="400"/>
        </a:spcBef>
        <a:buSzPct val="80000"/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59871" y="297769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/>
            </a:fld>
            <a:endParaRPr lang="en-US" dirty="0"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4480" y="962492"/>
            <a:ext cx="8417178" cy="36221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Subtitle text goes here in sentence case1</a:t>
            </a:r>
            <a:r>
              <a:rPr lang="en-US" dirty="0"/>
              <a:t>6</a:t>
            </a:r>
            <a:r>
              <a:rPr dirty="0"/>
              <a:t>pts.</a:t>
            </a:r>
            <a:endParaRPr dirty="0"/>
          </a:p>
          <a:p>
            <a:pPr lvl="1"/>
            <a:r>
              <a:rPr dirty="0"/>
              <a:t>Body text goes here in sentence case1</a:t>
            </a:r>
            <a:r>
              <a:rPr lang="en-US" dirty="0"/>
              <a:t>4</a:t>
            </a:r>
            <a:r>
              <a:rPr dirty="0"/>
              <a:t>pts.</a:t>
            </a:r>
            <a:endParaRPr dirty="0"/>
          </a:p>
          <a:p>
            <a:pPr lvl="2"/>
            <a:r>
              <a:rPr dirty="0"/>
              <a:t>First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3"/>
            <a:r>
              <a:rPr dirty="0"/>
              <a:t>Second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4"/>
            <a:r>
              <a:rPr dirty="0"/>
              <a:t>Third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</p:txBody>
      </p:sp>
      <p:sp>
        <p:nvSpPr>
          <p:cNvPr id="9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latin typeface="Acer Foco" charset="0"/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latin typeface="Acer Foco" charset="0"/>
              <a:ea typeface="Acer Foco" charset="0"/>
              <a:cs typeface="Acer Foco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transition spd="med"/>
  <p:hf hdr="0" ftr="0" dt="0"/>
  <p:txStyles>
    <p:titleStyle>
      <a:lvl1pPr marL="0" marR="0" indent="0" algn="ctr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chemeClr val="accent1"/>
          </a:solidFill>
          <a:uFillTx/>
          <a:latin typeface="Acer Foco" charset="0"/>
          <a:ea typeface="Acer Foco" charset="0"/>
          <a:cs typeface="Acer Foco" charset="0"/>
          <a:sym typeface="Acer Foco"/>
        </a:defRPr>
      </a:lvl1pPr>
      <a:lvl2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2pPr>
      <a:lvl3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3pPr>
      <a:lvl4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4pPr>
      <a:lvl5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5pPr>
      <a:lvl6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chemeClr val="accent5"/>
          </a:solidFill>
          <a:uFillTx/>
          <a:latin typeface="Acer Foco Semibold" charset="0"/>
          <a:ea typeface="Acer Foco Semibold" charset="0"/>
          <a:cs typeface="Acer Foco Semibold" charset="0"/>
          <a:sym typeface="Acer Foco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2pPr>
      <a:lvl3pPr marL="224155" marR="0" indent="-2241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rabi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3pPr>
      <a:lvl4pPr marL="405130" marR="0" indent="-2368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lpha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4pPr>
      <a:lvl5pPr marL="496570" marR="0" indent="-15049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roman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5pPr>
      <a:lvl6pPr marL="529590" marR="0" indent="-1854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643255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747395" marR="0" indent="-1727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3840480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9797" y="4771443"/>
            <a:ext cx="195440" cy="2537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4358" y="4826908"/>
            <a:ext cx="705642" cy="165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" dirty="0">
                <a:solidFill>
                  <a:schemeClr val="tx1"/>
                </a:solidFill>
                <a:latin typeface="+mn-lt"/>
              </a:rPr>
              <a:t>CONFIDENTIAL</a:t>
            </a:r>
            <a:endParaRPr lang="zh-TW" altLang="en-US" sz="480" dirty="0">
              <a:solidFill>
                <a:schemeClr val="tx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" y="3840627"/>
            <a:ext cx="812800" cy="1302872"/>
          </a:xfrm>
          <a:prstGeom prst="rect">
            <a:avLst/>
          </a:prstGeom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59871" y="257138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/>
          </a:bodyPr>
          <a:lstStyle/>
          <a:p>
            <a:r>
              <a:rPr lang="en-US" dirty="0"/>
              <a:t>PAGE TITLE GOES HERE IN TITLE CASE </a:t>
            </a:r>
            <a:r>
              <a:rPr lang="en-US" altLang="zh-TW" dirty="0"/>
              <a:t>32</a:t>
            </a:r>
            <a:r>
              <a:rPr lang="en-US" dirty="0"/>
              <a:t>PTS</a:t>
            </a:r>
            <a:endParaRPr lang="en-US" dirty="0"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772640" y="4868327"/>
            <a:ext cx="83356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bg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altLang="zh-TW" smtClean="0"/>
            </a:fld>
            <a:endParaRPr lang="zh-TW" altLang="en-US" dirty="0"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57223" y="962492"/>
            <a:ext cx="8417178" cy="36221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dirty="0"/>
              <a:t>Subtitle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14</a:t>
            </a:r>
            <a:r>
              <a:rPr dirty="0"/>
              <a:t>pts.</a:t>
            </a:r>
            <a:endParaRPr dirty="0"/>
          </a:p>
          <a:p>
            <a:pPr lvl="1"/>
            <a:r>
              <a:rPr dirty="0"/>
              <a:t>Body text goes here in sentence case</a:t>
            </a:r>
            <a:r>
              <a:rPr lang="zh-TW" altLang="en-US" dirty="0"/>
              <a:t> </a:t>
            </a:r>
            <a:r>
              <a:rPr lang="en-US" altLang="zh-TW" dirty="0"/>
              <a:t>12</a:t>
            </a:r>
            <a:r>
              <a:rPr dirty="0"/>
              <a:t>pts.</a:t>
            </a:r>
            <a:endParaRPr dirty="0"/>
          </a:p>
          <a:p>
            <a:pPr lvl="2"/>
            <a:r>
              <a:rPr dirty="0"/>
              <a:t>First bulleted text goes here in sentence case</a:t>
            </a:r>
            <a:r>
              <a:rPr lang="zh-TW" altLang="en-US" dirty="0"/>
              <a:t> </a:t>
            </a:r>
            <a:r>
              <a:rPr dirty="0"/>
              <a:t>1</a:t>
            </a:r>
            <a:r>
              <a:rPr lang="en-US" altLang="zh-TW" dirty="0"/>
              <a:t>0</a:t>
            </a:r>
            <a:r>
              <a:rPr dirty="0"/>
              <a:t>pts</a:t>
            </a:r>
            <a:endParaRPr dirty="0"/>
          </a:p>
          <a:p>
            <a:pPr lvl="3"/>
            <a:r>
              <a:rPr dirty="0"/>
              <a:t>Second bulleted text goes here in sentence case</a:t>
            </a:r>
            <a:r>
              <a:rPr lang="zh-TW" altLang="en-US" dirty="0"/>
              <a:t> </a:t>
            </a:r>
            <a:r>
              <a:rPr dirty="0"/>
              <a:t>1</a:t>
            </a:r>
            <a:r>
              <a:rPr lang="en-US" altLang="zh-TW" dirty="0"/>
              <a:t>0</a:t>
            </a:r>
            <a:r>
              <a:rPr dirty="0"/>
              <a:t>pts</a:t>
            </a:r>
            <a:endParaRPr dirty="0"/>
          </a:p>
          <a:p>
            <a:pPr lvl="4"/>
            <a:r>
              <a:rPr dirty="0"/>
              <a:t>Third bulleted text goes here in sentence case</a:t>
            </a:r>
            <a:r>
              <a:rPr lang="zh-TW" altLang="en-US" dirty="0"/>
              <a:t> </a:t>
            </a:r>
            <a:r>
              <a:rPr dirty="0"/>
              <a:t>1</a:t>
            </a:r>
            <a:r>
              <a:rPr lang="en-US" altLang="zh-TW" dirty="0"/>
              <a:t>0</a:t>
            </a:r>
            <a:r>
              <a:rPr dirty="0"/>
              <a:t>pts</a:t>
            </a:r>
            <a:endParaRPr dirty="0"/>
          </a:p>
        </p:txBody>
      </p:sp>
      <p:sp>
        <p:nvSpPr>
          <p:cNvPr id="9" name="Shape 2"/>
          <p:cNvSpPr/>
          <p:nvPr/>
        </p:nvSpPr>
        <p:spPr>
          <a:xfrm>
            <a:off x="712363" y="4862869"/>
            <a:ext cx="647613" cy="1138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sz="800" spc="150" baseline="0" dirty="0">
                <a:solidFill>
                  <a:schemeClr val="bg1"/>
                </a:solidFill>
                <a:latin typeface="+mj-lt"/>
                <a:ea typeface="Acer Foco" charset="0"/>
                <a:cs typeface="Acer Foco" charset="0"/>
              </a:rPr>
              <a:t>CONFIDENTIAL</a:t>
            </a:r>
            <a:endParaRPr sz="800" spc="150" baseline="0" dirty="0">
              <a:solidFill>
                <a:schemeClr val="bg1"/>
              </a:solidFill>
              <a:latin typeface="+mj-lt"/>
              <a:ea typeface="Acer Foco" charset="0"/>
              <a:cs typeface="Acer Foco" charset="0"/>
            </a:endParaRPr>
          </a:p>
        </p:txBody>
      </p:sp>
      <p:pic>
        <p:nvPicPr>
          <p:cNvPr id="2" name="圖形 1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2193" y="4864774"/>
            <a:ext cx="279435" cy="666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</p:sldLayoutIdLst>
  <p:transition spd="med"/>
  <p:hf hdr="0" ftr="0" dt="0"/>
  <p:txStyles>
    <p:titleStyle>
      <a:lvl1pPr marL="0" marR="0" indent="0" algn="ctr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all" spc="0" baseline="0">
          <a:ln>
            <a:noFill/>
          </a:ln>
          <a:solidFill>
            <a:schemeClr val="bg2"/>
          </a:solidFill>
          <a:uFillTx/>
          <a:latin typeface="+mj-lt"/>
          <a:ea typeface="Acer Foco Light" pitchFamily="34" charset="0"/>
          <a:cs typeface="Acer Foco Light" pitchFamily="34" charset="0"/>
          <a:sym typeface="Acer Foco"/>
        </a:defRPr>
      </a:lvl1pPr>
      <a:lvl2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2pPr>
      <a:lvl3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3pPr>
      <a:lvl4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4pPr>
      <a:lvl5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5pPr>
      <a:lvl6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bg2"/>
          </a:solidFill>
          <a:uFillTx/>
          <a:latin typeface="+mn-lt"/>
          <a:ea typeface="Acer Foco Light" pitchFamily="34" charset="0"/>
          <a:cs typeface="Acer Foco Light" pitchFamily="34" charset="0"/>
          <a:sym typeface="Acer Foco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rgbClr val="B6B6B6"/>
          </a:solidFill>
          <a:uFillTx/>
          <a:latin typeface="+mn-lt"/>
          <a:ea typeface="Acer Foco Light" pitchFamily="34" charset="0"/>
          <a:cs typeface="Acer Foco Light" pitchFamily="34" charset="0"/>
          <a:sym typeface="Acer Foco"/>
        </a:defRPr>
      </a:lvl2pPr>
      <a:lvl3pPr marL="224155" marR="0" indent="-2241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rabicPeriod"/>
        <a:defRPr sz="1000" b="0" i="0" u="none" strike="noStrike" cap="none" spc="0" baseline="0">
          <a:ln>
            <a:noFill/>
          </a:ln>
          <a:solidFill>
            <a:srgbClr val="B6B6B6"/>
          </a:solidFill>
          <a:uFillTx/>
          <a:latin typeface="+mn-lt"/>
          <a:ea typeface="Acer Foco Light" pitchFamily="34" charset="0"/>
          <a:cs typeface="Acer Foco Light" pitchFamily="34" charset="0"/>
          <a:sym typeface="Acer Foco"/>
        </a:defRPr>
      </a:lvl3pPr>
      <a:lvl4pPr marL="405130" marR="0" indent="-2368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lphaLcPeriod"/>
        <a:defRPr sz="1000" b="0" i="0" u="none" strike="noStrike" cap="none" spc="0" baseline="0">
          <a:ln>
            <a:noFill/>
          </a:ln>
          <a:solidFill>
            <a:srgbClr val="B6B6B6"/>
          </a:solidFill>
          <a:uFillTx/>
          <a:latin typeface="+mn-lt"/>
          <a:ea typeface="Acer Foco Light" pitchFamily="34" charset="0"/>
          <a:cs typeface="Acer Foco Light" pitchFamily="34" charset="0"/>
          <a:sym typeface="Acer Foco"/>
        </a:defRPr>
      </a:lvl4pPr>
      <a:lvl5pPr marL="496570" marR="0" indent="-15049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romanLcPeriod"/>
        <a:defRPr sz="1000" b="0" i="0" u="none" strike="noStrike" cap="none" spc="0" baseline="0">
          <a:ln>
            <a:noFill/>
          </a:ln>
          <a:solidFill>
            <a:srgbClr val="B6B6B6"/>
          </a:solidFill>
          <a:uFillTx/>
          <a:latin typeface="+mn-lt"/>
          <a:ea typeface="Acer Foco Light" pitchFamily="34" charset="0"/>
          <a:cs typeface="Acer Foco Light" pitchFamily="34" charset="0"/>
          <a:sym typeface="Acer Foco"/>
        </a:defRPr>
      </a:lvl5pPr>
      <a:lvl6pPr marL="529590" marR="0" indent="-1854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643255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747395" marR="0" indent="-1727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3840480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919" y="315913"/>
            <a:ext cx="8418512" cy="409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1060450"/>
            <a:ext cx="8418513" cy="361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9843" y="4865354"/>
            <a:ext cx="4030663" cy="1371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70546"/>
            <a:ext cx="365125" cy="138500"/>
          </a:xfrm>
          <a:prstGeom prst="rect">
            <a:avLst/>
          </a:prstGeom>
        </p:spPr>
        <p:txBody>
          <a:bodyPr vert="horz" lIns="0" tIns="0" rIns="45720" bIns="0" rtlCol="0" anchor="b" anchorCtr="0">
            <a:noAutofit/>
          </a:bodyPr>
          <a:lstStyle>
            <a:lvl1pPr algn="r">
              <a:defRPr sz="1000">
                <a:solidFill>
                  <a:schemeClr val="accent2"/>
                </a:solidFill>
                <a:latin typeface="+mj-lt"/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pic>
        <p:nvPicPr>
          <p:cNvPr id="8" name="Picture 2" descr="\\.psf\Home\Desktop\acer_logo_rgb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805" y="4830757"/>
            <a:ext cx="640080" cy="1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726" y="4891714"/>
            <a:ext cx="908903" cy="110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srgbClr val="BBBDBF"/>
                </a:solidFill>
              </a:rPr>
              <a:t>ACER CONFIDENTIAL</a:t>
            </a:r>
            <a:endParaRPr lang="en-US" sz="800" dirty="0">
              <a:solidFill>
                <a:srgbClr val="BBBDB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i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6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233680" indent="-233680" algn="l" defTabSz="914400" rtl="0" eaLnBrk="1" latinLnBrk="0" hangingPunct="1">
        <a:lnSpc>
          <a:spcPct val="95000"/>
        </a:lnSpc>
        <a:spcBef>
          <a:spcPts val="900"/>
        </a:spcBef>
        <a:buFont typeface="Acer Foco Light" pitchFamily="34" charset="0"/>
        <a:buChar char="–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8780" indent="-165100" algn="l" defTabSz="914400" rtl="0" eaLnBrk="1" latinLnBrk="0" hangingPunct="1">
        <a:lnSpc>
          <a:spcPct val="95000"/>
        </a:lnSpc>
        <a:spcBef>
          <a:spcPts val="600"/>
        </a:spcBef>
        <a:buFont typeface="Acer Foco Light" pitchFamily="34" charset="0"/>
        <a:buChar char="-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74675" indent="-176530" algn="l" defTabSz="914400" rtl="0" eaLnBrk="1" latinLnBrk="0" hangingPunct="1">
        <a:lnSpc>
          <a:spcPct val="95000"/>
        </a:lnSpc>
        <a:spcBef>
          <a:spcPts val="400"/>
        </a:spcBef>
        <a:buFont typeface="Acer Foco Light" pitchFamily="34" charset="0"/>
        <a:buChar char="-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9775" indent="-165100" algn="l" defTabSz="914400" rtl="0" eaLnBrk="1" latinLnBrk="0" hangingPunct="1">
        <a:lnSpc>
          <a:spcPct val="95000"/>
        </a:lnSpc>
        <a:spcBef>
          <a:spcPts val="200"/>
        </a:spcBef>
        <a:buFont typeface="Acer Foco Light" pitchFamily="34" charset="0"/>
        <a:buChar char="-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59871" y="297769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4480" y="962492"/>
            <a:ext cx="8417178" cy="36221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Subtitle text goes here in sentence case1</a:t>
            </a:r>
            <a:r>
              <a:rPr lang="en-US" dirty="0"/>
              <a:t>6</a:t>
            </a:r>
            <a:r>
              <a:rPr dirty="0"/>
              <a:t>pts.</a:t>
            </a:r>
            <a:endParaRPr dirty="0"/>
          </a:p>
          <a:p>
            <a:pPr lvl="1"/>
            <a:r>
              <a:rPr dirty="0"/>
              <a:t>Body text goes here in sentence case1</a:t>
            </a:r>
            <a:r>
              <a:rPr lang="en-US" dirty="0"/>
              <a:t>4</a:t>
            </a:r>
            <a:r>
              <a:rPr dirty="0"/>
              <a:t>pts.</a:t>
            </a:r>
            <a:endParaRPr dirty="0"/>
          </a:p>
          <a:p>
            <a:pPr lvl="2"/>
            <a:r>
              <a:rPr dirty="0"/>
              <a:t>First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3"/>
            <a:r>
              <a:rPr dirty="0"/>
              <a:t>Second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4"/>
            <a:r>
              <a:rPr dirty="0"/>
              <a:t>Third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</p:txBody>
      </p:sp>
      <p:sp>
        <p:nvSpPr>
          <p:cNvPr id="9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med"/>
  <p:hf hdr="0" ftr="0" dt="0"/>
  <p:txStyles>
    <p:titleStyle>
      <a:lvl1pPr marL="0" marR="0" indent="0" algn="ctr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chemeClr val="accent1"/>
          </a:solidFill>
          <a:uFillTx/>
          <a:latin typeface="Acer Foco" charset="0"/>
          <a:ea typeface="Acer Foco" charset="0"/>
          <a:cs typeface="Acer Foco" charset="0"/>
          <a:sym typeface="Acer Foco"/>
        </a:defRPr>
      </a:lvl1pPr>
      <a:lvl2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2pPr>
      <a:lvl3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3pPr>
      <a:lvl4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4pPr>
      <a:lvl5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5pPr>
      <a:lvl6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chemeClr val="accent5"/>
          </a:solidFill>
          <a:uFillTx/>
          <a:latin typeface="Acer Foco Semibold" charset="0"/>
          <a:ea typeface="Acer Foco Semibold" charset="0"/>
          <a:cs typeface="Acer Foco Semibold" charset="0"/>
          <a:sym typeface="Acer Foco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2pPr>
      <a:lvl3pPr marL="224155" marR="0" indent="-2241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rabi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3pPr>
      <a:lvl4pPr marL="405130" marR="0" indent="-2368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lpha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4pPr>
      <a:lvl5pPr marL="496570" marR="0" indent="-15049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roman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5pPr>
      <a:lvl6pPr marL="529590" marR="0" indent="-1854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643255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747395" marR="0" indent="-1727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3840480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078" y="4866149"/>
            <a:ext cx="264969" cy="63185"/>
          </a:xfrm>
          <a:prstGeom prst="rect">
            <a:avLst/>
          </a:prstGeom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59871" y="297769"/>
            <a:ext cx="8418512" cy="500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Page Title Goes Here in Title Case 2</a:t>
            </a:r>
            <a:r>
              <a:rPr lang="en-US" altLang="zh-TW" dirty="0"/>
              <a:t>4</a:t>
            </a:r>
            <a:r>
              <a:rPr dirty="0"/>
              <a:t>pts</a:t>
            </a:r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728995" y="483365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600">
                <a:solidFill>
                  <a:schemeClr val="accent4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5A5A5C"/>
                </a:solidFill>
              </a:rPr>
            </a:fld>
            <a:endParaRPr lang="en-US" dirty="0">
              <a:solidFill>
                <a:srgbClr val="5A5A5C"/>
              </a:solidFill>
            </a:endParaRP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4480" y="962492"/>
            <a:ext cx="8417178" cy="36221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dirty="0"/>
              <a:t>Subtitle text goes here in sentence case1</a:t>
            </a:r>
            <a:r>
              <a:rPr lang="en-US" dirty="0"/>
              <a:t>6</a:t>
            </a:r>
            <a:r>
              <a:rPr dirty="0"/>
              <a:t>pts.</a:t>
            </a:r>
            <a:endParaRPr dirty="0"/>
          </a:p>
          <a:p>
            <a:pPr lvl="1"/>
            <a:r>
              <a:rPr dirty="0"/>
              <a:t>Body text goes here in sentence case1</a:t>
            </a:r>
            <a:r>
              <a:rPr lang="en-US" dirty="0"/>
              <a:t>4</a:t>
            </a:r>
            <a:r>
              <a:rPr dirty="0"/>
              <a:t>pts.</a:t>
            </a:r>
            <a:endParaRPr dirty="0"/>
          </a:p>
          <a:p>
            <a:pPr lvl="2"/>
            <a:r>
              <a:rPr dirty="0"/>
              <a:t>First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3"/>
            <a:r>
              <a:rPr dirty="0"/>
              <a:t>Second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  <a:p>
            <a:pPr lvl="4"/>
            <a:r>
              <a:rPr dirty="0"/>
              <a:t>Third bulleted text goes here in sentence case1</a:t>
            </a:r>
            <a:r>
              <a:rPr lang="en-US" dirty="0"/>
              <a:t>2</a:t>
            </a:r>
            <a:r>
              <a:rPr dirty="0"/>
              <a:t>pts</a:t>
            </a:r>
            <a:endParaRPr dirty="0"/>
          </a:p>
        </p:txBody>
      </p:sp>
      <p:sp>
        <p:nvSpPr>
          <p:cNvPr id="9" name="Shape 2"/>
          <p:cNvSpPr/>
          <p:nvPr/>
        </p:nvSpPr>
        <p:spPr>
          <a:xfrm>
            <a:off x="676078" y="4862869"/>
            <a:ext cx="495328" cy="83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sz="600">
                <a:solidFill>
                  <a:schemeClr val="accent4"/>
                </a:solidFill>
              </a:defRPr>
            </a:lvl1pPr>
          </a:lstStyle>
          <a:p>
            <a:r>
              <a:rPr dirty="0">
                <a:solidFill>
                  <a:srgbClr val="89898B"/>
                </a:solidFill>
                <a:ea typeface="Acer Foco" charset="0"/>
                <a:cs typeface="Acer Foco" charset="0"/>
              </a:rPr>
              <a:t>CONFIDENTIAL</a:t>
            </a:r>
            <a:endParaRPr dirty="0">
              <a:solidFill>
                <a:srgbClr val="89898B"/>
              </a:solidFill>
              <a:ea typeface="Acer Foco" charset="0"/>
              <a:cs typeface="Acer Foco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5051167"/>
            <a:ext cx="9144001" cy="9233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80C342"/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lang="zh-TW" altLang="en-US" dirty="0">
              <a:solidFill>
                <a:srgbClr val="000000"/>
              </a:solidFill>
              <a:latin typeface="Trebuchet MS" panose="020B0603020202020204" pitchFamily="34" charset="0"/>
              <a:ea typeface="Trebuchet MS 標準體" charset="0"/>
              <a:cs typeface="Trebuchet MS 標準體" charset="0"/>
              <a:sym typeface="Acer Foc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 spd="med"/>
  <p:hf hdr="0" ftr="0" dt="0"/>
  <p:txStyles>
    <p:titleStyle>
      <a:lvl1pPr marL="0" marR="0" indent="0" algn="ctr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chemeClr val="accent1"/>
          </a:solidFill>
          <a:uFillTx/>
          <a:latin typeface="Acer Foco" charset="0"/>
          <a:ea typeface="Acer Foco" charset="0"/>
          <a:cs typeface="Acer Foco" charset="0"/>
          <a:sym typeface="Acer Foco"/>
        </a:defRPr>
      </a:lvl1pPr>
      <a:lvl2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2pPr>
      <a:lvl3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3pPr>
      <a:lvl4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4pPr>
      <a:lvl5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5pPr>
      <a:lvl6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0" marR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defRPr sz="1600" b="1" i="0" u="none" strike="noStrike" cap="none" spc="0" baseline="0">
          <a:ln>
            <a:noFill/>
          </a:ln>
          <a:solidFill>
            <a:schemeClr val="accent5"/>
          </a:solidFill>
          <a:uFillTx/>
          <a:latin typeface="Acer Foco Semibold" charset="0"/>
          <a:ea typeface="Acer Foco Semibold" charset="0"/>
          <a:cs typeface="Acer Foco Semibold" charset="0"/>
          <a:sym typeface="Acer Foco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2pPr>
      <a:lvl3pPr marL="224155" marR="0" indent="-2241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rabi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3pPr>
      <a:lvl4pPr marL="405130" marR="0" indent="-23685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alpha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4pPr>
      <a:lvl5pPr marL="496570" marR="0" indent="-150495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AutoNum type="romanLcPeriod"/>
        <a:defRPr sz="1200" b="0" i="0" u="none" strike="noStrike" cap="none" spc="0" baseline="0">
          <a:ln>
            <a:noFill/>
          </a:ln>
          <a:solidFill>
            <a:srgbClr val="89898B"/>
          </a:solidFill>
          <a:uFillTx/>
          <a:latin typeface="Acer Foco"/>
          <a:ea typeface="Acer Foco"/>
          <a:cs typeface="Acer Foco"/>
          <a:sym typeface="Acer Foco"/>
        </a:defRPr>
      </a:lvl5pPr>
      <a:lvl6pPr marL="529590" marR="0" indent="-1854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6pPr>
      <a:lvl7pPr marL="643255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7pPr>
      <a:lvl8pPr marL="747395" marR="0" indent="-17272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8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8pPr>
      <a:lvl9pPr marL="3840480" marR="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Tx/>
        <a:buSzPct val="100000"/>
        <a:buFontTx/>
        <a:buChar char="•"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cer Foco"/>
          <a:ea typeface="Acer Foco"/>
          <a:cs typeface="Acer Foco"/>
          <a:sym typeface="Acer Foco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er Foc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 smtClean="0">
                <a:latin typeface="+mj-lt"/>
              </a:rPr>
              <a:t>DT DQM Modern </a:t>
            </a:r>
            <a:r>
              <a:rPr lang="en-US" b="1" dirty="0" err="1">
                <a:latin typeface="+mj-lt"/>
              </a:rPr>
              <a:t>Stby</a:t>
            </a:r>
            <a:r>
              <a:rPr lang="en-US" b="1" dirty="0">
                <a:latin typeface="+mj-lt"/>
              </a:rPr>
              <a:t> test case </a:t>
            </a:r>
            <a:r>
              <a:rPr lang="en-US" b="1" dirty="0" smtClean="0">
                <a:latin typeface="+mj-lt"/>
              </a:rPr>
              <a:t>study</a:t>
            </a:r>
            <a:endParaRPr lang="en-US" b="1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9417" y="428666"/>
            <a:ext cx="6387050" cy="42498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Finish all WU when LAN/WLAN is connected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883" y="667873"/>
            <a:ext cx="6988385" cy="41988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 – All item is Green checked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783" y="439407"/>
            <a:ext cx="5793416" cy="451924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Finish Norton S/U firewall setup (or remove it)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307" y="832966"/>
            <a:ext cx="5370462" cy="362941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normal condition during test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Random SW(Driver) DRIPS failure 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47" y="1019908"/>
            <a:ext cx="8806605" cy="31541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70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</a:t>
            </a:r>
            <a:r>
              <a:rPr lang="en-US" altLang="zh-TW" sz="2000" b="1" kern="0" dirty="0" smtClean="0">
                <a:solidFill>
                  <a:srgbClr val="80C342"/>
                </a:solidFill>
                <a:latin typeface="Acer Foco Black"/>
                <a:ea typeface="Microsoft JhengHei" panose="020B0604030504040204" charset="-120"/>
                <a:cs typeface="Arial" panose="020B0604020202020204" pitchFamily="34" charset="0"/>
                <a:sym typeface="Acer Foco"/>
              </a:rPr>
              <a:t> 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  <a:sym typeface="Acer Foco"/>
              </a:rPr>
              <a:t>-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Device lost during test </a:t>
            </a:r>
            <a:r>
              <a:rPr lang="en-US" altLang="zh-TW" sz="2000" u="sng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(intent to remove USB disk, but only log 1 time failure if not install back)</a:t>
            </a:r>
            <a:endParaRPr lang="en-US" altLang="zh-TW" sz="2000" u="sng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89" y="1010408"/>
            <a:ext cx="8918165" cy="32745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Log finished – Attach this screen shot to report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71" y="428665"/>
            <a:ext cx="7726032" cy="43458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Log finished – Provide full log file(Zip) to FTP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5" y="413747"/>
            <a:ext cx="7200213" cy="4313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Log hang up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5" name="圖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71" y="428667"/>
            <a:ext cx="6773606" cy="43268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5660" y="428666"/>
            <a:ext cx="5037994" cy="44854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Auto log for No Wake 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U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p event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25" y="621045"/>
            <a:ext cx="5126818" cy="40532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26" y="444635"/>
            <a:ext cx="5406528" cy="4406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Random SW/HW DRIPS failure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8608" y="552009"/>
            <a:ext cx="5316548" cy="44986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54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</a:t>
            </a:r>
            <a:r>
              <a:rPr lang="en-US" altLang="zh-TW" sz="2000" b="1" dirty="0" err="1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Sleepstudy</a:t>
            </a:r>
            <a:endParaRPr lang="en-US" altLang="zh-TW" sz="2000" b="1" dirty="0" smtClean="0">
              <a:solidFill>
                <a:srgbClr val="80C342"/>
              </a:solidFill>
              <a:latin typeface="Acer Foco Black"/>
              <a:cs typeface="Arial" panose="020B0604020202020204" pitchFamily="34" charset="0"/>
            </a:endParaRPr>
          </a:p>
          <a:p>
            <a:pPr eaLnBrk="1" hangingPunct="1"/>
            <a:r>
              <a:rPr lang="en-US" altLang="zh-TW" sz="1000" b="1" kern="0" dirty="0">
                <a:solidFill>
                  <a:srgbClr val="80C342"/>
                </a:solidFill>
                <a:latin typeface="Acer Foco Black"/>
                <a:ea typeface="Microsoft JhengHei" panose="020B0604030504040204" charset="-120"/>
                <a:cs typeface="Arial" panose="020B0604020202020204" pitchFamily="34" charset="0"/>
                <a:sym typeface="Acer Foco"/>
              </a:rPr>
              <a:t>https://docs.microsoft.com/zh-tw/windows-hardware/design/device-experiences/modern-standby-sleepstudy-common-problem-examples</a:t>
            </a:r>
            <a:endParaRPr lang="en-US" altLang="zh-TW" sz="1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001" y="685801"/>
            <a:ext cx="7240109" cy="427285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5" y="728087"/>
            <a:ext cx="7248525" cy="2419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70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What would happen if NOT Clean SPR after test finished.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8" y="1336222"/>
            <a:ext cx="5855370" cy="362243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213" y="428666"/>
            <a:ext cx="7596462" cy="42786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For DVT and MP/Regression BIOS stress test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6" y="856267"/>
            <a:ext cx="8880348" cy="14045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DQM tool (2012-2020)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73" y="481344"/>
            <a:ext cx="7434804" cy="429104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29" y="103701"/>
            <a:ext cx="2752725" cy="136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For DVT stress test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30974"/>
            <a:ext cx="9144000" cy="148155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</a:t>
            </a:r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study – Microsoft Tool (2020)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509" y="396174"/>
            <a:ext cx="7654643" cy="43846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749" y="428666"/>
            <a:ext cx="8359241" cy="432662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3C1BE-0896-4674-AF96-D6B3B4D046FF}" type="slidenum">
              <a:rPr lang="zh-TW" altLang="it-IT" smtClean="0">
                <a:solidFill>
                  <a:srgbClr val="89898B"/>
                </a:solidFill>
              </a:rPr>
            </a:fld>
            <a:endParaRPr lang="it-IT" altLang="zh-TW">
              <a:solidFill>
                <a:srgbClr val="89898B"/>
              </a:solidFill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1025" y="34520"/>
            <a:ext cx="8965029" cy="39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4" tIns="42767" rIns="85534" bIns="4276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cer Foco" charset="0"/>
                <a:ea typeface="PMingLiU" pitchFamily="18" charset="-12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Modern </a:t>
            </a:r>
            <a:r>
              <a:rPr lang="en-US" altLang="zh-TW" sz="2000" b="1" dirty="0" err="1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Stby</a:t>
            </a:r>
            <a:r>
              <a:rPr lang="en-US" altLang="zh-TW" sz="2000" b="1" dirty="0">
                <a:solidFill>
                  <a:srgbClr val="80C342"/>
                </a:solidFill>
                <a:latin typeface="Acer Foco Black"/>
                <a:cs typeface="Arial" panose="020B0604020202020204" pitchFamily="34" charset="0"/>
              </a:rPr>
              <a:t> test case study</a:t>
            </a:r>
            <a:endParaRPr lang="en-US" altLang="zh-TW" sz="2000" b="1" kern="0" dirty="0">
              <a:solidFill>
                <a:srgbClr val="80C342"/>
              </a:solidFill>
              <a:latin typeface="Acer Foco Black"/>
              <a:ea typeface="Microsoft JhengHei" panose="020B0604030504040204" charset="-120"/>
              <a:cs typeface="Arial" panose="020B0604020202020204" pitchFamily="34" charset="0"/>
              <a:sym typeface="Acer Foco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91" y="428666"/>
            <a:ext cx="8112722" cy="43775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er">
  <a:themeElements>
    <a:clrScheme name="acer">
      <a:dk1>
        <a:srgbClr val="000000"/>
      </a:dk1>
      <a:lt1>
        <a:srgbClr val="FFFFFF"/>
      </a:lt1>
      <a:dk2>
        <a:srgbClr val="89898B"/>
      </a:dk2>
      <a:lt2>
        <a:srgbClr val="E0E0E0"/>
      </a:lt2>
      <a:accent1>
        <a:srgbClr val="80C342"/>
      </a:accent1>
      <a:accent2>
        <a:srgbClr val="FFFFFF"/>
      </a:accent2>
      <a:accent3>
        <a:srgbClr val="E0E0E0"/>
      </a:accent3>
      <a:accent4>
        <a:srgbClr val="89898B"/>
      </a:accent4>
      <a:accent5>
        <a:srgbClr val="000000"/>
      </a:accent5>
      <a:accent6>
        <a:srgbClr val="C8E632"/>
      </a:accent6>
      <a:hlink>
        <a:srgbClr val="006EFF"/>
      </a:hlink>
      <a:folHlink>
        <a:srgbClr val="DC0082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er template">
  <a:themeElements>
    <a:clrScheme name="自訂 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C342"/>
      </a:accent1>
      <a:accent2>
        <a:srgbClr val="8F8F8F"/>
      </a:accent2>
      <a:accent3>
        <a:srgbClr val="E0E0E0"/>
      </a:accent3>
      <a:accent4>
        <a:srgbClr val="5A5A5C"/>
      </a:accent4>
      <a:accent5>
        <a:srgbClr val="000000"/>
      </a:accent5>
      <a:accent6>
        <a:srgbClr val="C8E632"/>
      </a:accent6>
      <a:hlink>
        <a:srgbClr val="0000FF"/>
      </a:hlink>
      <a:folHlink>
        <a:srgbClr val="CDCECD"/>
      </a:folHlink>
    </a:clrScheme>
    <a:fontScheme name="Acer_Foco">
      <a:majorFont>
        <a:latin typeface="Acer Foco Black"/>
        <a:ea typeface="微軟正黑體"/>
        <a:cs typeface="Calibri"/>
      </a:majorFont>
      <a:minorFont>
        <a:latin typeface="Acer Foco"/>
        <a:ea typeface="微軟正黑體"/>
        <a:cs typeface="Helvetica"/>
      </a:minorFont>
    </a:fontScheme>
    <a:fmtScheme name="acer_temp_PPT_foco_16*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dator template">
  <a:themeElements>
    <a:clrScheme name="Predator">
      <a:dk1>
        <a:srgbClr val="FFFFFF"/>
      </a:dk1>
      <a:lt1>
        <a:srgbClr val="000000"/>
      </a:lt1>
      <a:dk2>
        <a:srgbClr val="969696"/>
      </a:dk2>
      <a:lt2>
        <a:srgbClr val="00AECD"/>
      </a:lt2>
      <a:accent1>
        <a:srgbClr val="00AECD"/>
      </a:accent1>
      <a:accent2>
        <a:srgbClr val="FFFFFF"/>
      </a:accent2>
      <a:accent3>
        <a:srgbClr val="969696"/>
      </a:accent3>
      <a:accent4>
        <a:srgbClr val="BFBFBF"/>
      </a:accent4>
      <a:accent5>
        <a:srgbClr val="707070"/>
      </a:accent5>
      <a:accent6>
        <a:srgbClr val="4B4B4B"/>
      </a:accent6>
      <a:hlink>
        <a:srgbClr val="0563C1"/>
      </a:hlink>
      <a:folHlink>
        <a:srgbClr val="954F72"/>
      </a:folHlink>
    </a:clrScheme>
    <a:fontScheme name="Predator">
      <a:majorFont>
        <a:latin typeface="Predator Black"/>
        <a:ea typeface="微軟正黑體"/>
        <a:cs typeface=""/>
      </a:majorFont>
      <a:minorFont>
        <a:latin typeface="Predator"/>
        <a:ea typeface="微軟正黑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itro template">
  <a:themeElements>
    <a:clrScheme name="Acer_Nitro">
      <a:dk1>
        <a:srgbClr val="000000"/>
      </a:dk1>
      <a:lt1>
        <a:srgbClr val="FFFFFF"/>
      </a:lt1>
      <a:dk2>
        <a:srgbClr val="BA0B0B"/>
      </a:dk2>
      <a:lt2>
        <a:srgbClr val="FFFFFF"/>
      </a:lt2>
      <a:accent1>
        <a:srgbClr val="BA0B0B"/>
      </a:accent1>
      <a:accent2>
        <a:srgbClr val="3B3B3B"/>
      </a:accent2>
      <a:accent3>
        <a:srgbClr val="FFFFFF"/>
      </a:accent3>
      <a:accent4>
        <a:srgbClr val="656765"/>
      </a:accent4>
      <a:accent5>
        <a:srgbClr val="BFBFBF"/>
      </a:accent5>
      <a:accent6>
        <a:srgbClr val="730403"/>
      </a:accent6>
      <a:hlink>
        <a:srgbClr val="FFFFFF"/>
      </a:hlink>
      <a:folHlink>
        <a:srgbClr val="CDCECD"/>
      </a:folHlink>
    </a:clrScheme>
    <a:fontScheme name="Acer_Nitro">
      <a:majorFont>
        <a:latin typeface="Teko"/>
        <a:ea typeface="微軟正黑體"/>
        <a:cs typeface="Calibri"/>
      </a:majorFont>
      <a:minorFont>
        <a:latin typeface="Noto Sans CJK TC Regular"/>
        <a:ea typeface="微軟正黑體"/>
        <a:cs typeface="Helvetica"/>
      </a:minorFont>
    </a:fontScheme>
    <a:fmtScheme name="acer_temp_PPT_foco_16*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esentation Title (Acer2013)">
  <a:themeElements>
    <a:clrScheme name="ACER">
      <a:dk1>
        <a:srgbClr val="414042"/>
      </a:dk1>
      <a:lt1>
        <a:sysClr val="window" lastClr="FFFFFF"/>
      </a:lt1>
      <a:dk2>
        <a:srgbClr val="5E6A71"/>
      </a:dk2>
      <a:lt2>
        <a:srgbClr val="BBBDBF"/>
      </a:lt2>
      <a:accent1>
        <a:srgbClr val="3F9C35"/>
      </a:accent1>
      <a:accent2>
        <a:srgbClr val="83B81A"/>
      </a:accent2>
      <a:accent3>
        <a:srgbClr val="B8D774"/>
      </a:accent3>
      <a:accent4>
        <a:srgbClr val="DFF0D8"/>
      </a:accent4>
      <a:accent5>
        <a:srgbClr val="00AFA9"/>
      </a:accent5>
      <a:accent6>
        <a:srgbClr val="EAEA39"/>
      </a:accent6>
      <a:hlink>
        <a:srgbClr val="0000FF"/>
      </a:hlink>
      <a:folHlink>
        <a:srgbClr val="800080"/>
      </a:folHlink>
    </a:clrScheme>
    <a:fontScheme name="Acer Foco">
      <a:majorFont>
        <a:latin typeface="Acer Foco Semibold"/>
        <a:ea typeface=""/>
        <a:cs typeface=""/>
      </a:majorFont>
      <a:minorFont>
        <a:latin typeface="Acer Fo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Acer template">
  <a:themeElements>
    <a:clrScheme name="自訂 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C342"/>
      </a:accent1>
      <a:accent2>
        <a:srgbClr val="8F8F8F"/>
      </a:accent2>
      <a:accent3>
        <a:srgbClr val="E0E0E0"/>
      </a:accent3>
      <a:accent4>
        <a:srgbClr val="5A5A5C"/>
      </a:accent4>
      <a:accent5>
        <a:srgbClr val="000000"/>
      </a:accent5>
      <a:accent6>
        <a:srgbClr val="C8E632"/>
      </a:accent6>
      <a:hlink>
        <a:srgbClr val="0000FF"/>
      </a:hlink>
      <a:folHlink>
        <a:srgbClr val="CDCECD"/>
      </a:folHlink>
    </a:clrScheme>
    <a:fontScheme name="Acer_Foco">
      <a:majorFont>
        <a:latin typeface="Acer Foco Black"/>
        <a:ea typeface="微軟正黑體"/>
        <a:cs typeface="Calibri"/>
      </a:majorFont>
      <a:minorFont>
        <a:latin typeface="Acer Foco"/>
        <a:ea typeface="微軟正黑體"/>
        <a:cs typeface="Helvetica"/>
      </a:minorFont>
    </a:fontScheme>
    <a:fmtScheme name="acer_temp_PPT_foco_16*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Acer template">
  <a:themeElements>
    <a:clrScheme name="自訂 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C342"/>
      </a:accent1>
      <a:accent2>
        <a:srgbClr val="8F8F8F"/>
      </a:accent2>
      <a:accent3>
        <a:srgbClr val="E0E0E0"/>
      </a:accent3>
      <a:accent4>
        <a:srgbClr val="5A5A5C"/>
      </a:accent4>
      <a:accent5>
        <a:srgbClr val="000000"/>
      </a:accent5>
      <a:accent6>
        <a:srgbClr val="C8E632"/>
      </a:accent6>
      <a:hlink>
        <a:srgbClr val="0000FF"/>
      </a:hlink>
      <a:folHlink>
        <a:srgbClr val="CDCECD"/>
      </a:folHlink>
    </a:clrScheme>
    <a:fontScheme name="Acer_Foco">
      <a:majorFont>
        <a:latin typeface="Acer Foco Black"/>
        <a:ea typeface="微軟正黑體"/>
        <a:cs typeface="Calibri"/>
      </a:majorFont>
      <a:minorFont>
        <a:latin typeface="Acer Foco"/>
        <a:ea typeface="微軟正黑體"/>
        <a:cs typeface="Helvetica"/>
      </a:minorFont>
    </a:fontScheme>
    <a:fmtScheme name="acer_temp_PPT_foco_16*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cer Foco"/>
            <a:ea typeface="Acer Foco"/>
            <a:cs typeface="Acer Foco"/>
            <a:sym typeface="Acer Fo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 (Acer2013)</Template>
  <TotalTime>0</TotalTime>
  <Words>1427</Words>
  <Application>WPS 演示</Application>
  <PresentationFormat>如螢幕大小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57" baseType="lpstr">
      <vt:lpstr>Arial</vt:lpstr>
      <vt:lpstr>宋体</vt:lpstr>
      <vt:lpstr>Wingdings</vt:lpstr>
      <vt:lpstr>Trebuchet MS</vt:lpstr>
      <vt:lpstr>Arial</vt:lpstr>
      <vt:lpstr>Acer Foco Light</vt:lpstr>
      <vt:lpstr>Segoe Print</vt:lpstr>
      <vt:lpstr>Lucida Grande</vt:lpstr>
      <vt:lpstr>Acer Foco</vt:lpstr>
      <vt:lpstr>Acer Foco</vt:lpstr>
      <vt:lpstr>Trebuchet MS</vt:lpstr>
      <vt:lpstr>Trebuchet MS 標準體</vt:lpstr>
      <vt:lpstr>Acer Foco Semibold</vt:lpstr>
      <vt:lpstr>Acer Foco Black</vt:lpstr>
      <vt:lpstr>Acer Foco Black</vt:lpstr>
      <vt:lpstr>Predator Thin</vt:lpstr>
      <vt:lpstr>Yu Gothic UI</vt:lpstr>
      <vt:lpstr>Calibri</vt:lpstr>
      <vt:lpstr>Predator Black</vt:lpstr>
      <vt:lpstr>Teko</vt:lpstr>
      <vt:lpstr>Wide Latin</vt:lpstr>
      <vt:lpstr>Acer Foco Semibold</vt:lpstr>
      <vt:lpstr>PMingLiU</vt:lpstr>
      <vt:lpstr>Microsoft JhengHei</vt:lpstr>
      <vt:lpstr>微软雅黑</vt:lpstr>
      <vt:lpstr>Arial Unicode MS</vt:lpstr>
      <vt:lpstr>MingLiU-ExtB</vt:lpstr>
      <vt:lpstr>acer</vt:lpstr>
      <vt:lpstr>Acer template</vt:lpstr>
      <vt:lpstr>Predator template</vt:lpstr>
      <vt:lpstr>Nitro template</vt:lpstr>
      <vt:lpstr>Presentation Title (Acer2013)</vt:lpstr>
      <vt:lpstr>1_Acer template</vt:lpstr>
      <vt:lpstr>2_Acer template</vt:lpstr>
      <vt:lpstr>DT DQM Modern Stby test case study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ACER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 Weekly Report W44</dc:title>
  <dc:creator>Yang, Chia Ming</dc:creator>
  <cp:lastModifiedBy>亮歌</cp:lastModifiedBy>
  <cp:revision>3716</cp:revision>
  <dcterms:created xsi:type="dcterms:W3CDTF">2012-11-02T13:29:00Z</dcterms:created>
  <dcterms:modified xsi:type="dcterms:W3CDTF">2020-12-12T03:25:50Z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0x0101002F6734DB5372E74DA04961B69FDA7F9A</vt:lpwstr>
  </property>
  <property fmtid="{D5CDD505-2E9C-101B-9397-08002B2CF9AE}" pid="3" name="KSOProductBuildVer">
    <vt:lpwstr>2052-11.1.0.10228</vt:lpwstr>
  </property>
</Properties>
</file>